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8" r:id="rId4"/>
    <p:sldId id="260" r:id="rId5"/>
    <p:sldId id="267" r:id="rId6"/>
    <p:sldId id="261" r:id="rId7"/>
    <p:sldId id="258" r:id="rId8"/>
    <p:sldId id="262" r:id="rId9"/>
    <p:sldId id="263" r:id="rId10"/>
    <p:sldId id="264" r:id="rId11"/>
    <p:sldId id="265" r:id="rId12"/>
    <p:sldId id="269" r:id="rId13"/>
    <p:sldId id="259" r:id="rId14"/>
    <p:sldId id="271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207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F0280-CFCE-5B40-8DF9-DA43FE315DB9}" type="datetimeFigureOut">
              <a:rPr lang="de-DE" smtClean="0"/>
              <a:t>05.11.15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3A7A-C374-054B-BBD2-FBE0BB256AE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794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CB159-C1D8-8848-8A98-A929AC7A1B27}" type="datetimeFigureOut">
              <a:rPr lang="de-DE" smtClean="0"/>
              <a:t>05.11.15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A6331-BE00-2D45-AA35-35AAE74E6F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994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de-DE" smtClean="0"/>
              <a:t>November 05, 2015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0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Unsere</a:t>
            </a:r>
            <a:r>
              <a:rPr lang="en-GB" dirty="0" smtClean="0"/>
              <a:t> </a:t>
            </a:r>
            <a:r>
              <a:rPr lang="en-GB" dirty="0" err="1" smtClean="0"/>
              <a:t>Erfahrungen</a:t>
            </a:r>
            <a:endParaRPr lang="en-GB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96" y="4553900"/>
            <a:ext cx="1993900" cy="952500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6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Bild 5" descr="IMG_68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55" y="723376"/>
            <a:ext cx="2784994" cy="3713325"/>
          </a:xfrm>
          <a:prstGeom prst="rect">
            <a:avLst/>
          </a:prstGeom>
        </p:spPr>
      </p:pic>
      <p:pic>
        <p:nvPicPr>
          <p:cNvPr id="7" name="Bild 6" descr="IMG_68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941" y="723377"/>
            <a:ext cx="2095247" cy="2793663"/>
          </a:xfrm>
          <a:prstGeom prst="rect">
            <a:avLst/>
          </a:prstGeom>
        </p:spPr>
      </p:pic>
      <p:pic>
        <p:nvPicPr>
          <p:cNvPr id="8" name="Bild 7" descr="IMG_68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18" y="3677787"/>
            <a:ext cx="3563145" cy="267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8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Bild 5" descr="IMG_684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252" y="3367951"/>
            <a:ext cx="2133600" cy="2844799"/>
          </a:xfrm>
          <a:prstGeom prst="rect">
            <a:avLst/>
          </a:prstGeom>
        </p:spPr>
      </p:pic>
      <p:pic>
        <p:nvPicPr>
          <p:cNvPr id="7" name="Bild 6" descr="IMG_68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27" y="884124"/>
            <a:ext cx="5208302" cy="390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Ausblick</a:t>
            </a:r>
            <a:r>
              <a:rPr lang="is-IS" dirty="0" smtClean="0"/>
              <a:t>…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Inhaltsplatzhalter 5" descr="IMG_797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6" r="206"/>
          <a:stretch/>
        </p:blipFill>
        <p:spPr>
          <a:xfrm>
            <a:off x="635000" y="2254509"/>
            <a:ext cx="7789334" cy="238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5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Warum</a:t>
            </a:r>
            <a:r>
              <a:rPr lang="en-GB" dirty="0" smtClean="0"/>
              <a:t> Dublin?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Sehr freundliche und lebendige Hauptstadt</a:t>
            </a:r>
          </a:p>
          <a:p>
            <a:r>
              <a:rPr lang="de-DE" dirty="0" smtClean="0"/>
              <a:t>Viele Sehenswürdigkeiten (Ausflüge </a:t>
            </a:r>
            <a:r>
              <a:rPr lang="de-DE" dirty="0" smtClean="0"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de-DE" dirty="0" smtClean="0">
                <a:sym typeface="Zapf Dingbats"/>
              </a:rPr>
              <a:t>)</a:t>
            </a:r>
            <a:endParaRPr lang="de-DE" dirty="0"/>
          </a:p>
          <a:p>
            <a:r>
              <a:rPr lang="de-DE" dirty="0" err="1" smtClean="0"/>
              <a:t>Ryanair</a:t>
            </a:r>
            <a:r>
              <a:rPr lang="de-DE" dirty="0" smtClean="0"/>
              <a:t> (Bremen</a:t>
            </a:r>
            <a:r>
              <a:rPr lang="de-DE" dirty="0"/>
              <a:t>) – </a:t>
            </a:r>
            <a:r>
              <a:rPr lang="de-DE" dirty="0" smtClean="0"/>
              <a:t>19,99€</a:t>
            </a:r>
          </a:p>
          <a:p>
            <a:r>
              <a:rPr lang="de-DE" dirty="0" err="1" smtClean="0"/>
              <a:t>Aer</a:t>
            </a:r>
            <a:r>
              <a:rPr lang="de-DE" dirty="0" smtClean="0"/>
              <a:t> </a:t>
            </a:r>
            <a:r>
              <a:rPr lang="de-DE" dirty="0" err="1" smtClean="0"/>
              <a:t>Lingus</a:t>
            </a:r>
            <a:r>
              <a:rPr lang="de-DE" dirty="0" smtClean="0"/>
              <a:t> (Hamburg) – 29,99€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Pub =&gt; Guinness =&gt; </a:t>
            </a:r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90" y="4861029"/>
            <a:ext cx="1720099" cy="1144648"/>
          </a:xfrm>
          <a:prstGeom prst="rect">
            <a:avLst/>
          </a:prstGeom>
        </p:spPr>
      </p:pic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4" y="2137176"/>
            <a:ext cx="3289300" cy="2463800"/>
          </a:xfrm>
          <a:prstGeom prst="rect">
            <a:avLst/>
          </a:prstGeom>
        </p:spPr>
      </p:pic>
      <p:pic>
        <p:nvPicPr>
          <p:cNvPr id="13" name="Bild 12" descr="IMG_766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34" y="1858458"/>
            <a:ext cx="3659265" cy="2744449"/>
          </a:xfrm>
          <a:prstGeom prst="rect">
            <a:avLst/>
          </a:prstGeom>
        </p:spPr>
      </p:pic>
      <p:pic>
        <p:nvPicPr>
          <p:cNvPr id="5" name="Bild 4" descr="IMG_698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1"/>
          <a:stretch/>
        </p:blipFill>
        <p:spPr>
          <a:xfrm>
            <a:off x="4487456" y="4243800"/>
            <a:ext cx="2768597" cy="2614198"/>
          </a:xfrm>
          <a:prstGeom prst="rect">
            <a:avLst/>
          </a:prstGeom>
        </p:spPr>
      </p:pic>
      <p:pic>
        <p:nvPicPr>
          <p:cNvPr id="7" name="Bild 6" descr="IMG_698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62893"/>
            <a:ext cx="2526807" cy="1895105"/>
          </a:xfrm>
          <a:prstGeom prst="rect">
            <a:avLst/>
          </a:prstGeom>
        </p:spPr>
      </p:pic>
      <p:pic>
        <p:nvPicPr>
          <p:cNvPr id="8" name="Bild 7" descr="IMG_699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807" y="4243800"/>
            <a:ext cx="1960649" cy="2614198"/>
          </a:xfrm>
          <a:prstGeom prst="rect">
            <a:avLst/>
          </a:prstGeom>
        </p:spPr>
      </p:pic>
      <p:pic>
        <p:nvPicPr>
          <p:cNvPr id="9" name="Bild 8" descr="IMG_7034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2" r="30985"/>
          <a:stretch/>
        </p:blipFill>
        <p:spPr>
          <a:xfrm>
            <a:off x="7256053" y="4243800"/>
            <a:ext cx="2016566" cy="2792296"/>
          </a:xfrm>
          <a:prstGeom prst="rect">
            <a:avLst/>
          </a:prstGeom>
        </p:spPr>
      </p:pic>
      <p:pic>
        <p:nvPicPr>
          <p:cNvPr id="10" name="Bild 9" descr="IMG_7162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2" t="15295" r="15450" b="23785"/>
          <a:stretch/>
        </p:blipFill>
        <p:spPr>
          <a:xfrm>
            <a:off x="5484735" y="0"/>
            <a:ext cx="3659265" cy="2539851"/>
          </a:xfrm>
          <a:prstGeom prst="rect">
            <a:avLst/>
          </a:prstGeom>
        </p:spPr>
      </p:pic>
      <p:pic>
        <p:nvPicPr>
          <p:cNvPr id="12" name="Bild 11" descr="IMG_7320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1"/>
          <a:stretch/>
        </p:blipFill>
        <p:spPr>
          <a:xfrm>
            <a:off x="2521792" y="-22320"/>
            <a:ext cx="2962942" cy="2546099"/>
          </a:xfrm>
          <a:prstGeom prst="rect">
            <a:avLst/>
          </a:prstGeom>
        </p:spPr>
      </p:pic>
      <p:pic>
        <p:nvPicPr>
          <p:cNvPr id="3" name="Bild 2" descr="IMG_7260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" y="1727232"/>
            <a:ext cx="2526807" cy="1895105"/>
          </a:xfrm>
          <a:prstGeom prst="rect">
            <a:avLst/>
          </a:prstGeom>
        </p:spPr>
      </p:pic>
      <p:pic>
        <p:nvPicPr>
          <p:cNvPr id="11" name="Bild 10" descr="IMG_7889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6" y="-36648"/>
            <a:ext cx="2526808" cy="1895106"/>
          </a:xfrm>
          <a:prstGeom prst="rect">
            <a:avLst/>
          </a:prstGeom>
        </p:spPr>
      </p:pic>
      <p:pic>
        <p:nvPicPr>
          <p:cNvPr id="14" name="Bild 13" descr="IMG_7836.jp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2901"/>
            <a:ext cx="2521792" cy="174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77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4733365" y="2267809"/>
            <a:ext cx="3313355" cy="1702160"/>
          </a:xfrm>
        </p:spPr>
        <p:txBody>
          <a:bodyPr>
            <a:normAutofit/>
          </a:bodyPr>
          <a:lstStyle/>
          <a:p>
            <a:pPr algn="ctr"/>
            <a:r>
              <a:rPr lang="en-GB" sz="8000" dirty="0" smtClean="0"/>
              <a:t>???</a:t>
            </a:r>
            <a:endParaRPr lang="en-GB" sz="8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596" y="4553900"/>
            <a:ext cx="19939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05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Dublin Business School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/>
          <a:srcRect t="3778" b="3778"/>
          <a:stretch>
            <a:fillRect/>
          </a:stretch>
        </p:blipFill>
        <p:spPr>
          <a:xfrm>
            <a:off x="4995333" y="3633151"/>
            <a:ext cx="3609123" cy="1868636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584" y="890519"/>
            <a:ext cx="2169095" cy="194944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022" y="5133791"/>
            <a:ext cx="2994074" cy="121634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43490" y="1865239"/>
            <a:ext cx="68826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Sehr zentral in der Innenstadt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4 Standorte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 err="1">
                <a:solidFill>
                  <a:schemeClr val="tx2"/>
                </a:solidFill>
              </a:rPr>
              <a:t>Moodle</a:t>
            </a:r>
            <a:endParaRPr lang="de-DE" sz="2400" dirty="0">
              <a:solidFill>
                <a:schemeClr val="tx2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Drucken der Vorlesungsunterlagen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2 Bibliotheken 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1 Café </a:t>
            </a:r>
          </a:p>
          <a:p>
            <a:pPr marL="285750" indent="-285750">
              <a:buFont typeface="Arial"/>
              <a:buChar char="•"/>
            </a:pPr>
            <a:r>
              <a:rPr lang="de-DE" sz="2400" dirty="0">
                <a:solidFill>
                  <a:schemeClr val="tx2"/>
                </a:solidFill>
              </a:rPr>
              <a:t>1 </a:t>
            </a:r>
            <a:r>
              <a:rPr lang="de-DE" sz="2400" dirty="0" smtClean="0">
                <a:solidFill>
                  <a:schemeClr val="tx2"/>
                </a:solidFill>
              </a:rPr>
              <a:t>Imbiss </a:t>
            </a:r>
            <a:endParaRPr lang="de-DE" sz="2400" dirty="0">
              <a:solidFill>
                <a:schemeClr val="tx2"/>
              </a:solidFill>
            </a:endParaRPr>
          </a:p>
          <a:p>
            <a:endParaRPr lang="de-DE" sz="2400" dirty="0">
              <a:solidFill>
                <a:schemeClr val="tx2"/>
              </a:solidFill>
            </a:endParaRPr>
          </a:p>
          <a:p>
            <a:pPr marL="285750" indent="-285750">
              <a:buFont typeface="Arial"/>
              <a:buChar char="•"/>
            </a:pPr>
            <a:endParaRPr lang="de-DE" sz="2000" dirty="0" smtClean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11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Dublin Business School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Societies</a:t>
            </a:r>
            <a:r>
              <a:rPr lang="de-DE" dirty="0" smtClean="0"/>
              <a:t>:</a:t>
            </a:r>
          </a:p>
          <a:p>
            <a:pPr lvl="1"/>
            <a:r>
              <a:rPr lang="en-GB" dirty="0" smtClean="0"/>
              <a:t>Badminton</a:t>
            </a:r>
          </a:p>
          <a:p>
            <a:pPr lvl="1"/>
            <a:r>
              <a:rPr lang="en-GB" dirty="0" err="1" smtClean="0"/>
              <a:t>Schach</a:t>
            </a:r>
            <a:endParaRPr lang="en-GB" dirty="0"/>
          </a:p>
          <a:p>
            <a:pPr lvl="1"/>
            <a:r>
              <a:rPr lang="en-GB" dirty="0" smtClean="0"/>
              <a:t>Dance</a:t>
            </a:r>
          </a:p>
          <a:p>
            <a:pPr lvl="1"/>
            <a:r>
              <a:rPr lang="en-GB" dirty="0" err="1" smtClean="0"/>
              <a:t>Buisness</a:t>
            </a:r>
            <a:r>
              <a:rPr lang="en-GB" dirty="0" smtClean="0"/>
              <a:t> Society</a:t>
            </a:r>
          </a:p>
          <a:p>
            <a:pPr lvl="1"/>
            <a:r>
              <a:rPr lang="is-IS" dirty="0" smtClean="0"/>
              <a:t>…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14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Accounting &amp; Finance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2603" y="1730986"/>
            <a:ext cx="7352619" cy="4153347"/>
          </a:xfrm>
        </p:spPr>
        <p:txBody>
          <a:bodyPr>
            <a:normAutofit/>
          </a:bodyPr>
          <a:lstStyle/>
          <a:p>
            <a:r>
              <a:rPr lang="en-GB" dirty="0" smtClean="0"/>
              <a:t>Advanced Financial </a:t>
            </a:r>
            <a:r>
              <a:rPr lang="en-GB" dirty="0" smtClean="0"/>
              <a:t>Management</a:t>
            </a:r>
          </a:p>
          <a:p>
            <a:r>
              <a:rPr lang="en-GB" dirty="0" smtClean="0"/>
              <a:t>Financial </a:t>
            </a:r>
            <a:r>
              <a:rPr lang="en-GB" dirty="0" smtClean="0"/>
              <a:t>Reporting (IFRS</a:t>
            </a:r>
            <a:r>
              <a:rPr lang="en-GB" dirty="0" smtClean="0"/>
              <a:t>)</a:t>
            </a:r>
          </a:p>
          <a:p>
            <a:r>
              <a:rPr lang="en-GB" dirty="0" smtClean="0"/>
              <a:t>Performance Management</a:t>
            </a:r>
          </a:p>
          <a:p>
            <a:r>
              <a:rPr lang="en-GB" dirty="0" smtClean="0"/>
              <a:t>Audit </a:t>
            </a:r>
            <a:r>
              <a:rPr lang="en-GB" dirty="0" smtClean="0"/>
              <a:t>&amp; </a:t>
            </a:r>
            <a:r>
              <a:rPr lang="en-GB" dirty="0" smtClean="0"/>
              <a:t>Assurance</a:t>
            </a:r>
          </a:p>
          <a:p>
            <a:r>
              <a:rPr lang="en-GB" dirty="0" smtClean="0"/>
              <a:t>Taxation</a:t>
            </a:r>
          </a:p>
          <a:p>
            <a:endParaRPr lang="en-GB" dirty="0" smtClean="0"/>
          </a:p>
          <a:p>
            <a:r>
              <a:rPr lang="en-GB" dirty="0" smtClean="0"/>
              <a:t>Employability </a:t>
            </a:r>
            <a:r>
              <a:rPr lang="en-GB" dirty="0" smtClean="0"/>
              <a:t>in Action / Life long </a:t>
            </a:r>
            <a:r>
              <a:rPr lang="en-GB" dirty="0" smtClean="0"/>
              <a:t>learning</a:t>
            </a:r>
          </a:p>
          <a:p>
            <a:pPr lvl="1"/>
            <a:r>
              <a:rPr lang="en-GB" dirty="0" smtClean="0"/>
              <a:t>3 individual assessments &amp; 3 individual assessments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265335" y="2311775"/>
            <a:ext cx="24108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n-GB" dirty="0"/>
              <a:t>1 Group </a:t>
            </a:r>
            <a:r>
              <a:rPr lang="en-GB" dirty="0" smtClean="0"/>
              <a:t>assessment</a:t>
            </a:r>
          </a:p>
          <a:p>
            <a:pPr lvl="1" algn="ctr"/>
            <a:r>
              <a:rPr lang="en-GB" dirty="0"/>
              <a:t>&amp;</a:t>
            </a:r>
            <a:endParaRPr lang="en-GB" dirty="0" smtClean="0"/>
          </a:p>
          <a:p>
            <a:pPr lvl="1" algn="ctr"/>
            <a:r>
              <a:rPr lang="en-GB" dirty="0" smtClean="0"/>
              <a:t>1 </a:t>
            </a:r>
            <a:r>
              <a:rPr lang="en-GB" dirty="0"/>
              <a:t>Exam</a:t>
            </a:r>
          </a:p>
        </p:txBody>
      </p:sp>
      <p:sp>
        <p:nvSpPr>
          <p:cNvPr id="7" name="Geschweifte Klammer rechts 6"/>
          <p:cNvSpPr/>
          <p:nvPr/>
        </p:nvSpPr>
        <p:spPr>
          <a:xfrm>
            <a:off x="5997224" y="1730986"/>
            <a:ext cx="268111" cy="2248347"/>
          </a:xfrm>
          <a:prstGeom prst="righ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515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err="1" smtClean="0"/>
              <a:t>Stundenplan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" r="-118"/>
          <a:stretch/>
        </p:blipFill>
        <p:spPr>
          <a:xfrm>
            <a:off x="613679" y="1958791"/>
            <a:ext cx="8006526" cy="2684287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0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Finanzielles</a:t>
            </a:r>
            <a:r>
              <a:rPr lang="is-IS" dirty="0" smtClean="0"/>
              <a:t>…</a:t>
            </a:r>
            <a:br>
              <a:rPr lang="is-IS" dirty="0" smtClean="0"/>
            </a:b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0" y="2131290"/>
            <a:ext cx="7638284" cy="3508977"/>
          </a:xfrm>
        </p:spPr>
        <p:txBody>
          <a:bodyPr/>
          <a:lstStyle/>
          <a:p>
            <a:r>
              <a:rPr lang="de-DE" dirty="0" smtClean="0"/>
              <a:t>Fix: 5.400 € Studiengebühren</a:t>
            </a:r>
          </a:p>
          <a:p>
            <a:pPr marL="365760" lvl="1" indent="0">
              <a:buNone/>
            </a:pPr>
            <a:r>
              <a:rPr lang="de-DE" dirty="0" smtClean="0"/>
              <a:t>	2.700 € im September</a:t>
            </a:r>
          </a:p>
          <a:p>
            <a:pPr marL="365760" lvl="1" indent="0">
              <a:buNone/>
            </a:pPr>
            <a:r>
              <a:rPr lang="de-DE" dirty="0" smtClean="0"/>
              <a:t>	1.350 € im November + Januar</a:t>
            </a:r>
          </a:p>
          <a:p>
            <a:r>
              <a:rPr lang="de-DE" dirty="0" smtClean="0"/>
              <a:t>Lebenshaltungskosten: </a:t>
            </a:r>
          </a:p>
          <a:p>
            <a:pPr marL="68580" indent="0">
              <a:buNone/>
            </a:pPr>
            <a:r>
              <a:rPr lang="de-DE" dirty="0" smtClean="0"/>
              <a:t>	Lidl: wie in Deutschland einkaufen</a:t>
            </a:r>
          </a:p>
          <a:p>
            <a:pPr marL="68580" indent="0">
              <a:buNone/>
            </a:pPr>
            <a:r>
              <a:rPr lang="de-DE" dirty="0"/>
              <a:t>	</a:t>
            </a:r>
            <a:r>
              <a:rPr lang="de-DE" dirty="0" smtClean="0"/>
              <a:t>Kleine </a:t>
            </a:r>
            <a:r>
              <a:rPr lang="de-DE" dirty="0" smtClean="0"/>
              <a:t>Sparmärkte/</a:t>
            </a:r>
            <a:r>
              <a:rPr lang="de-DE" dirty="0" smtClean="0"/>
              <a:t>TESCO: etwas teurer</a:t>
            </a:r>
          </a:p>
          <a:p>
            <a:pPr marL="68580" indent="0">
              <a:buNone/>
            </a:pPr>
            <a:r>
              <a:rPr lang="de-DE" dirty="0"/>
              <a:t>	</a:t>
            </a:r>
            <a:r>
              <a:rPr lang="de-DE" dirty="0" smtClean="0"/>
              <a:t>Guinness: im Pub zwischen 4€ - 6€ per </a:t>
            </a:r>
            <a:r>
              <a:rPr lang="de-DE" dirty="0" err="1" smtClean="0"/>
              <a:t>pint</a:t>
            </a:r>
            <a:endParaRPr lang="de-DE" dirty="0" smtClean="0"/>
          </a:p>
          <a:p>
            <a:r>
              <a:rPr lang="de-DE" dirty="0" smtClean="0"/>
              <a:t>Wohnen: Zwischen 600 – 800€ pro Monat (all in)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8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Unser </a:t>
            </a:r>
            <a:r>
              <a:rPr lang="en-GB" dirty="0" err="1" smtClean="0"/>
              <a:t>Zuhause</a:t>
            </a: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87496" cy="3508977"/>
          </a:xfrm>
        </p:spPr>
        <p:txBody>
          <a:bodyPr/>
          <a:lstStyle/>
          <a:p>
            <a:r>
              <a:rPr lang="de-DE" dirty="0" smtClean="0"/>
              <a:t>Sehr zentral </a:t>
            </a:r>
          </a:p>
          <a:p>
            <a:r>
              <a:rPr lang="de-DE" dirty="0" smtClean="0"/>
              <a:t>Faire Miete (1500 € monatlich)</a:t>
            </a:r>
          </a:p>
          <a:p>
            <a:r>
              <a:rPr lang="de-DE" dirty="0" smtClean="0"/>
              <a:t>Einmalig Wasser (160 €)&amp; Müll (250 €) </a:t>
            </a:r>
          </a:p>
          <a:p>
            <a:r>
              <a:rPr lang="de-DE" dirty="0" smtClean="0"/>
              <a:t>Internet (Vodafone / 38€ monatlich)</a:t>
            </a:r>
          </a:p>
          <a:p>
            <a:r>
              <a:rPr lang="de-DE" dirty="0" smtClean="0"/>
              <a:t>Handy </a:t>
            </a:r>
            <a:r>
              <a:rPr lang="de-DE" dirty="0" err="1" smtClean="0"/>
              <a:t>Three</a:t>
            </a:r>
            <a:r>
              <a:rPr lang="de-DE" dirty="0" smtClean="0"/>
              <a:t> 20 € all in </a:t>
            </a:r>
          </a:p>
          <a:p>
            <a:r>
              <a:rPr lang="de-DE" dirty="0" smtClean="0"/>
              <a:t>Ideal für 3-4 Personen (Dachgeschoss hat keine Tür)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95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Größter</a:t>
            </a:r>
            <a:r>
              <a:rPr lang="en-GB" dirty="0" smtClean="0"/>
              <a:t> </a:t>
            </a:r>
            <a:r>
              <a:rPr lang="en-GB" dirty="0" err="1" smtClean="0"/>
              <a:t>Vorteil</a:t>
            </a:r>
            <a:r>
              <a:rPr lang="is-IS" dirty="0" smtClean="0"/>
              <a:t>…</a:t>
            </a:r>
            <a:br>
              <a:rPr lang="is-IS" dirty="0" smtClean="0"/>
            </a:b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/>
          <a:srcRect t="252" b="252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2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November 05, 2015</a:t>
            </a: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Bild 6" descr="IMG_68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848" y="781987"/>
            <a:ext cx="1570979" cy="2094638"/>
          </a:xfrm>
          <a:prstGeom prst="rect">
            <a:avLst/>
          </a:prstGeom>
        </p:spPr>
      </p:pic>
      <p:pic>
        <p:nvPicPr>
          <p:cNvPr id="8" name="Bild 7" descr="IMG_68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26" y="3557434"/>
            <a:ext cx="3484768" cy="2613576"/>
          </a:xfrm>
          <a:prstGeom prst="rect">
            <a:avLst/>
          </a:prstGeom>
        </p:spPr>
      </p:pic>
      <p:pic>
        <p:nvPicPr>
          <p:cNvPr id="9" name="Bild 8" descr="IMG_684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17" y="2974022"/>
            <a:ext cx="4262651" cy="319698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rot="20349268">
            <a:off x="3844345" y="1347249"/>
            <a:ext cx="3295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109 NEW ROW SQUARE</a:t>
            </a:r>
          </a:p>
          <a:p>
            <a:pPr algn="ctr"/>
            <a:r>
              <a:rPr lang="en-GB" dirty="0" smtClean="0"/>
              <a:t>Dublin 8</a:t>
            </a:r>
            <a:endParaRPr lang="en-GB" dirty="0"/>
          </a:p>
        </p:txBody>
      </p:sp>
      <p:pic>
        <p:nvPicPr>
          <p:cNvPr id="2" name="Bild 1" descr="IMG_691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389799"/>
            <a:ext cx="2345972" cy="312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6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0</TotalTime>
  <Words>243</Words>
  <Application>Microsoft Macintosh PowerPoint</Application>
  <PresentationFormat>Bildschirmpräsentation (4:3)</PresentationFormat>
  <Paragraphs>86</Paragraphs>
  <Slides>15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Austin</vt:lpstr>
      <vt:lpstr>Unsere Erfahrungen</vt:lpstr>
      <vt:lpstr>Dublin Business School </vt:lpstr>
      <vt:lpstr>Dublin Business School</vt:lpstr>
      <vt:lpstr>  Accounting &amp; Finance </vt:lpstr>
      <vt:lpstr> Stundenplan </vt:lpstr>
      <vt:lpstr>Finanzielles… </vt:lpstr>
      <vt:lpstr>Unser Zuhause </vt:lpstr>
      <vt:lpstr>Größter Vorteil… </vt:lpstr>
      <vt:lpstr>PowerPoint-Präsentation</vt:lpstr>
      <vt:lpstr>PowerPoint-Präsentation</vt:lpstr>
      <vt:lpstr>PowerPoint-Präsentation</vt:lpstr>
      <vt:lpstr>Der Ausblick…</vt:lpstr>
      <vt:lpstr>Warum Dublin?</vt:lpstr>
      <vt:lpstr>PowerPoint-Präsentation</vt:lpstr>
      <vt:lpstr>???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Unsere Erfahrungen</dc:title>
  <dc:creator>Annika Peichert</dc:creator>
  <cp:lastModifiedBy>Annika Peichert</cp:lastModifiedBy>
  <cp:revision>15</cp:revision>
  <dcterms:created xsi:type="dcterms:W3CDTF">2015-10-09T15:29:49Z</dcterms:created>
  <dcterms:modified xsi:type="dcterms:W3CDTF">2015-11-05T11:13:47Z</dcterms:modified>
</cp:coreProperties>
</file>