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60" r:id="rId5"/>
    <p:sldId id="267" r:id="rId6"/>
    <p:sldId id="261" r:id="rId7"/>
    <p:sldId id="259" r:id="rId8"/>
    <p:sldId id="277" r:id="rId9"/>
    <p:sldId id="275" r:id="rId10"/>
    <p:sldId id="276" r:id="rId11"/>
    <p:sldId id="278" r:id="rId12"/>
    <p:sldId id="279" r:id="rId13"/>
    <p:sldId id="280" r:id="rId14"/>
    <p:sldId id="281" r:id="rId15"/>
    <p:sldId id="283" r:id="rId16"/>
    <p:sldId id="266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 snapToObjects="1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0907a4269f46700" providerId="LiveId" clId="{DB528B5C-07CC-4A85-9E86-13FDD89EBF5B}"/>
    <pc:docChg chg="modSld">
      <pc:chgData name="" userId="60907a4269f46700" providerId="LiveId" clId="{DB528B5C-07CC-4A85-9E86-13FDD89EBF5B}" dt="2022-12-20T17:11:58.468" v="0"/>
      <pc:docMkLst>
        <pc:docMk/>
      </pc:docMkLst>
      <pc:sldChg chg="modTransition">
        <pc:chgData name="" userId="60907a4269f46700" providerId="LiveId" clId="{DB528B5C-07CC-4A85-9E86-13FDD89EBF5B}" dt="2022-12-20T17:11:58.468" v="0"/>
        <pc:sldMkLst>
          <pc:docMk/>
          <pc:sldMk cId="663505560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F0280-CFCE-5B40-8DF9-DA43FE315DB9}" type="datetimeFigureOut">
              <a:rPr lang="de-DE" smtClean="0"/>
              <a:t>20.12.2022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3A7A-C374-054B-BBD2-FBE0BB256A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79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B159-C1D8-8848-8A98-A929AC7A1B27}" type="datetimeFigureOut">
              <a:rPr lang="de-DE" smtClean="0"/>
              <a:t>20.12.2022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6331-BE00-2D45-AA35-35AAE74E6F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94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Sehr</a:t>
            </a:r>
            <a:r>
              <a:rPr lang="de-DE" baseline="0" dirty="0"/>
              <a:t> zentral in der Innenstadt</a:t>
            </a:r>
          </a:p>
          <a:p>
            <a:r>
              <a:rPr lang="de-DE" baseline="0" dirty="0"/>
              <a:t>Vorlesungen an zwei verschiedenen Standorten in derselben Straße</a:t>
            </a:r>
          </a:p>
          <a:p>
            <a:r>
              <a:rPr lang="de-DE" baseline="0" dirty="0"/>
              <a:t>Statt AULIS </a:t>
            </a:r>
            <a:r>
              <a:rPr lang="de-DE" baseline="0" dirty="0" err="1"/>
              <a:t>Moodle</a:t>
            </a:r>
            <a:r>
              <a:rPr lang="de-DE" baseline="0" dirty="0"/>
              <a:t> – alle Skripte etc. kostenlos drucken</a:t>
            </a:r>
          </a:p>
          <a:p>
            <a:r>
              <a:rPr lang="de-DE" baseline="0" dirty="0"/>
              <a:t>Office etc. kostenlos verfügbar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6331-BE00-2D45-AA35-35AAE74E6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0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Instagram: </a:t>
            </a:r>
          </a:p>
          <a:p>
            <a:r>
              <a:rPr lang="de-DE" dirty="0" err="1"/>
              <a:t>DBSstudentsexperience</a:t>
            </a:r>
            <a:endParaRPr lang="de-DE" dirty="0"/>
          </a:p>
          <a:p>
            <a:r>
              <a:rPr lang="de-DE" dirty="0" err="1"/>
              <a:t>Dbscollege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Eventbrite</a:t>
            </a:r>
            <a:r>
              <a:rPr lang="de-DE" dirty="0"/>
              <a:t> </a:t>
            </a:r>
          </a:p>
          <a:p>
            <a:r>
              <a:rPr lang="de-DE" dirty="0"/>
              <a:t>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6331-BE00-2D45-AA35-35AAE74E6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3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Accommondations</a:t>
            </a:r>
            <a:r>
              <a:rPr lang="de-DE" dirty="0"/>
              <a:t>:</a:t>
            </a:r>
          </a:p>
          <a:p>
            <a:r>
              <a:rPr lang="de-DE" dirty="0"/>
              <a:t>https://www.thisisfresh.com/dublin/cork-street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6331-BE00-2D45-AA35-35AAE74E6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4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6331-BE00-2D45-AA35-35AAE74E6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38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27433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4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 Dezember 2022	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schönhorst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2523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2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183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545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6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Lauraschoenhorst@icloud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2960" y="1196622"/>
            <a:ext cx="7543800" cy="2541468"/>
          </a:xfrm>
        </p:spPr>
        <p:txBody>
          <a:bodyPr>
            <a:normAutofit/>
          </a:bodyPr>
          <a:lstStyle/>
          <a:p>
            <a:r>
              <a:rPr lang="en-GB" dirty="0" err="1"/>
              <a:t>Meine</a:t>
            </a:r>
            <a:r>
              <a:rPr lang="en-GB" dirty="0"/>
              <a:t> </a:t>
            </a:r>
            <a:r>
              <a:rPr lang="en-GB" dirty="0" err="1"/>
              <a:t>Erfahrungen</a:t>
            </a:r>
            <a:br>
              <a:rPr lang="en-GB" dirty="0"/>
            </a:br>
            <a:endParaRPr lang="en-GB" sz="13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4FD747-BE8A-4D62-8C10-298EB0C34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103" y="4472150"/>
            <a:ext cx="2301439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1705A9-C729-4BAE-A0A9-BAC44BE19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" y="0"/>
            <a:ext cx="91428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80EDAA-6647-44DA-903E-7089932FB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711A9-A07F-4488-A9FD-7EC93545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Cliffs of Moher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5D4D-E5C6-465D-A8BF-7EE28762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28315-3FF8-4D34-8D01-73B0A4616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A5E3A-B8AE-453A-8258-EB73245B96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r="6" b="6"/>
          <a:stretch/>
        </p:blipFill>
        <p:spPr>
          <a:xfrm rot="5400000">
            <a:off x="6679328" y="226304"/>
            <a:ext cx="2108201" cy="2299057"/>
          </a:xfrm>
          <a:prstGeom prst="rect">
            <a:avLst/>
          </a:prstGeom>
        </p:spPr>
      </p:pic>
      <p:pic>
        <p:nvPicPr>
          <p:cNvPr id="41" name="Content Placeholder 6">
            <a:extLst>
              <a:ext uri="{FF2B5EF4-FFF2-40B4-BE49-F238E27FC236}">
                <a16:creationId xmlns:a16="http://schemas.microsoft.com/office/drawing/2014/main" id="{4D9EF266-01EA-4A1C-B3DA-483615B42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2" r="3" b="3"/>
          <a:stretch/>
        </p:blipFill>
        <p:spPr>
          <a:xfrm rot="5400000">
            <a:off x="5827826" y="3354280"/>
            <a:ext cx="3835895" cy="23089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5A42C24-09A3-4B8A-AB20-B36C41D40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33" y="321732"/>
            <a:ext cx="2869459" cy="242710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740839-C947-46E4-80F4-514C25CFF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718" y="3138227"/>
            <a:ext cx="2760088" cy="31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Glendalough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38A3C7-A038-452B-9EF0-B3DFA547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r="-1" b="-1"/>
          <a:stretch/>
        </p:blipFill>
        <p:spPr>
          <a:xfrm>
            <a:off x="3723967" y="321732"/>
            <a:ext cx="2733816" cy="367484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B4AB8-22F5-45FD-8D6C-0304BD1C7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8281" b="-5"/>
          <a:stretch/>
        </p:blipFill>
        <p:spPr>
          <a:xfrm>
            <a:off x="6583900" y="321732"/>
            <a:ext cx="2316342" cy="21082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B199E-EF5E-4364-A1A7-A8102842D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r="34591" b="-2"/>
          <a:stretch/>
        </p:blipFill>
        <p:spPr>
          <a:xfrm>
            <a:off x="6591307" y="2590800"/>
            <a:ext cx="2308934" cy="383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BD90F-74B6-4EA4-BDB1-AD22902C9B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r="6457" b="-5"/>
          <a:stretch/>
        </p:blipFill>
        <p:spPr>
          <a:xfrm>
            <a:off x="3723967" y="4157448"/>
            <a:ext cx="2741225" cy="23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Galway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916891-783F-4CB9-9770-84217B48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649" y="291095"/>
            <a:ext cx="2683141" cy="35674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146979B-E19C-4718-B7D6-4E5DCEBA97BF}"/>
              </a:ext>
            </a:extLst>
          </p:cNvPr>
          <p:cNvSpPr txBox="1"/>
          <p:nvPr/>
        </p:nvSpPr>
        <p:spPr>
          <a:xfrm>
            <a:off x="3573762" y="4102215"/>
            <a:ext cx="3411500" cy="254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28FCF6A-B590-4996-A51A-BA2ACAE32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47" y="2985692"/>
            <a:ext cx="2696334" cy="35951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841555-8DDA-4AA0-8D51-B2834E6CAC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1" y="247896"/>
            <a:ext cx="2693219" cy="24130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D06F30-DBED-4ABC-B2F7-EB906D5CB0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48" y="3931657"/>
            <a:ext cx="2741225" cy="26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rgbClr val="FFFFFF"/>
                </a:solidFill>
              </a:rPr>
              <a:t>Nothern</a:t>
            </a:r>
            <a:r>
              <a:rPr lang="en-US" sz="3800" dirty="0">
                <a:solidFill>
                  <a:srgbClr val="FFFFFF"/>
                </a:solidFill>
              </a:rPr>
              <a:t> Ireland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12E0E9-234E-4B41-8E82-7EA454BA09D8}"/>
              </a:ext>
            </a:extLst>
          </p:cNvPr>
          <p:cNvSpPr txBox="1"/>
          <p:nvPr/>
        </p:nvSpPr>
        <p:spPr>
          <a:xfrm>
            <a:off x="6381946" y="228602"/>
            <a:ext cx="2728862" cy="2515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2BB342-D357-4105-9C1D-661F52A06B00}"/>
              </a:ext>
            </a:extLst>
          </p:cNvPr>
          <p:cNvSpPr txBox="1"/>
          <p:nvPr/>
        </p:nvSpPr>
        <p:spPr>
          <a:xfrm>
            <a:off x="3623564" y="3780148"/>
            <a:ext cx="2882108" cy="2821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C01BAD-6040-41C1-8AED-2FB088506B65}"/>
              </a:ext>
            </a:extLst>
          </p:cNvPr>
          <p:cNvSpPr txBox="1"/>
          <p:nvPr/>
        </p:nvSpPr>
        <p:spPr>
          <a:xfrm>
            <a:off x="527901" y="3478253"/>
            <a:ext cx="2559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Coast </a:t>
            </a:r>
            <a:r>
              <a:rPr lang="de-DE" dirty="0" err="1">
                <a:solidFill>
                  <a:schemeClr val="bg1"/>
                </a:solidFill>
              </a:rPr>
              <a:t>way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Belfast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Giants </a:t>
            </a:r>
            <a:r>
              <a:rPr lang="de-DE" dirty="0" err="1">
                <a:solidFill>
                  <a:schemeClr val="bg1"/>
                </a:solidFill>
              </a:rPr>
              <a:t>Causeway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Dark Hedges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Game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Thrones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4B2F3BD-1CB8-4137-9DD2-0559C8DC4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7094" y="283391"/>
            <a:ext cx="1995557" cy="307152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914FBD9-73A8-4E0D-B5B7-07D108DAD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77" y="3744799"/>
            <a:ext cx="2349096" cy="29491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5FA356-6C12-4E3E-803E-DA06620268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77" y="555899"/>
            <a:ext cx="2322596" cy="30865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7578DE-F329-409C-A92E-337F24F55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494" y="3346536"/>
            <a:ext cx="3102759" cy="33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3373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Bundoran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Surf Trip DBS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(4 days)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898F4B4-E5AB-4B05-8C2B-6423BAE64660}"/>
              </a:ext>
            </a:extLst>
          </p:cNvPr>
          <p:cNvSpPr txBox="1"/>
          <p:nvPr/>
        </p:nvSpPr>
        <p:spPr>
          <a:xfrm>
            <a:off x="6381946" y="228602"/>
            <a:ext cx="2728862" cy="2515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88411C5-C28D-47E6-8F95-112601E67632}"/>
              </a:ext>
            </a:extLst>
          </p:cNvPr>
          <p:cNvSpPr txBox="1"/>
          <p:nvPr/>
        </p:nvSpPr>
        <p:spPr>
          <a:xfrm>
            <a:off x="3653083" y="4051174"/>
            <a:ext cx="3388739" cy="2578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12B1A7-2439-44D0-A8F3-52644925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84" y="277024"/>
            <a:ext cx="2789162" cy="35664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F6A54F-59EB-485D-82AF-E0E072F7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477" y="3887619"/>
            <a:ext cx="5351898" cy="29053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391524-B936-4BF5-88CC-E477E9AFC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06" y="273377"/>
            <a:ext cx="2213249" cy="35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9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2A6C52E-257F-4AF4-A33A-9BD9A4A5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union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969197-A8FF-4B57-8EA7-38DD3E8C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A285F48-0FE4-4CAD-85D7-5935C2D83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/>
              <a:t>Wine</a:t>
            </a:r>
            <a:r>
              <a:rPr lang="de-DE" dirty="0"/>
              <a:t> &amp; Paint</a:t>
            </a:r>
          </a:p>
          <a:p>
            <a:r>
              <a:rPr lang="de-DE" dirty="0"/>
              <a:t>Halloween </a:t>
            </a:r>
          </a:p>
          <a:p>
            <a:r>
              <a:rPr lang="de-DE" dirty="0"/>
              <a:t>Volleyball </a:t>
            </a:r>
            <a:r>
              <a:rPr lang="de-DE" dirty="0" err="1"/>
              <a:t>society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E6C43E-DD0C-46EE-9BC7-E956EEDB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 Dezember 2022		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9EC127-0ED9-4896-819A-613C46D5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80BD60-9A25-42E8-841C-3CFCEAE7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141" y="411371"/>
            <a:ext cx="2856902" cy="28026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1D7DF4-94FA-4A47-B02A-71B8E9F8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43" y="3441993"/>
            <a:ext cx="5723116" cy="315495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9AA3ADA-A1F3-47B9-BD25-93FBEBCF9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38" y="261054"/>
            <a:ext cx="2837800" cy="30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104241" y="2577298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 err="1"/>
              <a:t>Fragen</a:t>
            </a:r>
            <a:r>
              <a:rPr lang="en-GB" sz="8000" dirty="0"/>
              <a:t>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B3E10A-8117-41CA-8D6A-12B1FC07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11" y="1013477"/>
            <a:ext cx="2301439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8AE87-AE84-49F1-9DD9-6EAF16C1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Kontaktdaten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70D51C-9A40-4B07-B64E-6FF8EA35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Laura Schönhorst </a:t>
            </a:r>
          </a:p>
          <a:p>
            <a:r>
              <a:rPr lang="de-DE" dirty="0">
                <a:hlinkClick r:id="rId2"/>
              </a:rPr>
              <a:t>Lauraschoenhorst@icloud.com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380FE6-39C4-43BB-B340-D701E687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 Dezember 2022		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A62BC7-E356-4224-A74B-78048992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261EF8-6CE0-440B-A3D6-933FD671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11" y="2043522"/>
            <a:ext cx="3017782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5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Dublin Business School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34590C-5442-4265-8EDF-17978779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96" y="2354138"/>
            <a:ext cx="2027096" cy="29415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B00458-AF36-488F-B323-A69002D53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561" y="33089"/>
            <a:ext cx="2301439" cy="12650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7750CB-1012-49F2-8863-9ADD51321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10" y="1990876"/>
            <a:ext cx="5709436" cy="39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1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Studenten</a:t>
            </a:r>
            <a:r>
              <a:rPr lang="en-GB" dirty="0"/>
              <a:t> leben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Student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Clubs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Societies</a:t>
            </a:r>
            <a:endParaRPr lang="de-DE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Common </a:t>
            </a:r>
            <a:r>
              <a:rPr lang="de-DE" sz="2400" dirty="0" err="1"/>
              <a:t>room</a:t>
            </a:r>
            <a:endParaRPr lang="de-DE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 err="1"/>
              <a:t>Students</a:t>
            </a:r>
            <a:r>
              <a:rPr lang="de-DE" sz="2000" dirty="0"/>
              <a:t> </a:t>
            </a:r>
            <a:r>
              <a:rPr lang="de-DE" sz="2000" dirty="0" err="1"/>
              <a:t>union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/>
              <a:t>Events </a:t>
            </a:r>
          </a:p>
          <a:p>
            <a:pPr marL="201168" lvl="1" indent="0">
              <a:buNone/>
            </a:pPr>
            <a:r>
              <a:rPr lang="de-DE" sz="2400" dirty="0"/>
              <a:t>Trips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 err="1"/>
              <a:t>Hiking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/>
              <a:t>Surfing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/>
              <a:t>Allgemeine Ausflüge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ABBAE1-64CD-4B1A-8644-FC91E8C8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61" y="33089"/>
            <a:ext cx="2301439" cy="12650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6BFEFE-4F8B-4A31-8E68-5FEF11C4A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09" y="1858174"/>
            <a:ext cx="350550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1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60" y="1838228"/>
            <a:ext cx="6952262" cy="4228988"/>
          </a:xfrm>
        </p:spPr>
        <p:txBody>
          <a:bodyPr>
            <a:normAutofit/>
          </a:bodyPr>
          <a:lstStyle/>
          <a:p>
            <a:r>
              <a:rPr lang="en-GB" dirty="0"/>
              <a:t>Advanced Financial Management</a:t>
            </a:r>
          </a:p>
          <a:p>
            <a:r>
              <a:rPr lang="en-GB" dirty="0"/>
              <a:t>Financial Reporting (IFRS)</a:t>
            </a:r>
          </a:p>
          <a:p>
            <a:r>
              <a:rPr lang="en-GB" dirty="0"/>
              <a:t>Performance Management</a:t>
            </a:r>
          </a:p>
          <a:p>
            <a:r>
              <a:rPr lang="en-GB" dirty="0"/>
              <a:t>Audit &amp; Assurance</a:t>
            </a:r>
          </a:p>
          <a:p>
            <a:r>
              <a:rPr lang="en-GB" dirty="0"/>
              <a:t>Taxation</a:t>
            </a:r>
          </a:p>
          <a:p>
            <a:endParaRPr lang="en-GB" dirty="0"/>
          </a:p>
          <a:p>
            <a:r>
              <a:rPr lang="en-GB" dirty="0"/>
              <a:t>Capstone Project (Group assessment)</a:t>
            </a:r>
          </a:p>
          <a:p>
            <a:pPr lvl="1"/>
            <a:r>
              <a:rPr lang="en-GB" dirty="0"/>
              <a:t>1 Proposal (1500 words)</a:t>
            </a:r>
          </a:p>
          <a:p>
            <a:pPr lvl="1"/>
            <a:r>
              <a:rPr lang="en-GB" dirty="0"/>
              <a:t>1 Assignment (5000 words)</a:t>
            </a:r>
          </a:p>
          <a:p>
            <a:pPr lvl="1"/>
            <a:r>
              <a:rPr lang="en-GB" dirty="0"/>
              <a:t>1 Presentation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5976973" y="2494657"/>
            <a:ext cx="2987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GB" dirty="0"/>
              <a:t>1 Group assessment</a:t>
            </a:r>
          </a:p>
          <a:p>
            <a:pPr lvl="1" algn="ctr"/>
            <a:r>
              <a:rPr lang="en-GB" dirty="0"/>
              <a:t>(only Taxation individual)</a:t>
            </a:r>
          </a:p>
          <a:p>
            <a:pPr lvl="1" algn="ctr"/>
            <a:r>
              <a:rPr lang="en-GB" dirty="0"/>
              <a:t>&amp;</a:t>
            </a:r>
          </a:p>
          <a:p>
            <a:pPr lvl="1" algn="ctr"/>
            <a:r>
              <a:rPr lang="en-GB" dirty="0"/>
              <a:t>1 Exam</a:t>
            </a:r>
          </a:p>
        </p:txBody>
      </p:sp>
      <p:sp>
        <p:nvSpPr>
          <p:cNvPr id="7" name="Geschweifte Klammer rechts 6"/>
          <p:cNvSpPr/>
          <p:nvPr/>
        </p:nvSpPr>
        <p:spPr>
          <a:xfrm>
            <a:off x="5997224" y="1913868"/>
            <a:ext cx="268111" cy="2248347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&amp; Finance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DFD490-2313-4308-B57C-FAD165AC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61" y="33089"/>
            <a:ext cx="2301439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A48AFC2-5F28-4F82-9C9E-2120E4710355}"/>
              </a:ext>
            </a:extLst>
          </p:cNvPr>
          <p:cNvSpPr txBox="1"/>
          <p:nvPr/>
        </p:nvSpPr>
        <p:spPr>
          <a:xfrm>
            <a:off x="865563" y="1586505"/>
            <a:ext cx="7543800" cy="638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Stundenplan</a:t>
            </a:r>
            <a:br>
              <a:rPr lang="en-GB" dirty="0"/>
            </a:b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584875" y="2025747"/>
            <a:ext cx="1548000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D7B452-55AA-4CF3-9F1B-A49873B9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61" y="33089"/>
            <a:ext cx="2301439" cy="1265030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93D2DA11-C293-4EB2-B171-C61E445E8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240" y="1473948"/>
            <a:ext cx="6523519" cy="48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Finanzen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0" y="2131290"/>
            <a:ext cx="7638284" cy="350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5.995 € Studiengebühren (2021/2022)</a:t>
            </a:r>
          </a:p>
          <a:p>
            <a:pPr marL="0" indent="0">
              <a:buNone/>
            </a:pPr>
            <a:r>
              <a:rPr lang="de-DE" dirty="0"/>
              <a:t>Lebenshaltungskosten: 250-500€/Monat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Aldi/Lidl: wie Deutschland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SPAR/TESCO: etwas teurer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Bier: im Pub ca. 5€ - 7€/Pint</a:t>
            </a:r>
          </a:p>
          <a:p>
            <a:pPr marL="0" indent="0">
              <a:buNone/>
            </a:pPr>
            <a:r>
              <a:rPr lang="de-DE" dirty="0"/>
              <a:t>Öffentliche Verkehrsmittel: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ca. 20€ (</a:t>
            </a:r>
            <a:r>
              <a:rPr lang="de-DE" dirty="0" err="1"/>
              <a:t>Leap</a:t>
            </a:r>
            <a:r>
              <a:rPr lang="de-DE" dirty="0"/>
              <a:t> </a:t>
            </a:r>
            <a:r>
              <a:rPr lang="de-DE" dirty="0" err="1"/>
              <a:t>card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Wohnen: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Student </a:t>
            </a:r>
            <a:r>
              <a:rPr lang="de-DE" dirty="0" err="1"/>
              <a:t>Accommodation</a:t>
            </a:r>
            <a:r>
              <a:rPr lang="de-DE" dirty="0"/>
              <a:t>: ab 230€/Woche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Gastfamilien: 50€ die Woche / Außerhalb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78CE14-DD4C-4DA7-AFDC-1ED0271C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61" y="33089"/>
            <a:ext cx="2301439" cy="12650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4F53D2-9030-4AC5-8B5A-F2D0FF66A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051" y="2385813"/>
            <a:ext cx="3297259" cy="27612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687405-0C82-4B8E-88E5-81A83489F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982" y="2131290"/>
            <a:ext cx="3667018" cy="30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Warum</a:t>
            </a:r>
            <a:r>
              <a:rPr lang="en-GB" dirty="0"/>
              <a:t> Dublin?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freundliche und lebendige Hauptstadt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International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Weltoffen</a:t>
            </a:r>
          </a:p>
          <a:p>
            <a:pPr marL="0" indent="0">
              <a:buNone/>
            </a:pPr>
            <a:r>
              <a:rPr lang="de-DE" dirty="0"/>
              <a:t>Viele Sehenswürdigkeiten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Natur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Nord Irland</a:t>
            </a:r>
          </a:p>
          <a:p>
            <a:pPr marL="0" indent="0">
              <a:buNone/>
            </a:pPr>
            <a:r>
              <a:rPr lang="de-DE" dirty="0"/>
              <a:t>Günstige und gute Verbindungen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Ryanair (Hamburg) – 19,99€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Aer</a:t>
            </a:r>
            <a:r>
              <a:rPr lang="de-DE" dirty="0"/>
              <a:t> </a:t>
            </a:r>
            <a:r>
              <a:rPr lang="de-DE" dirty="0" err="1"/>
              <a:t>Lingus</a:t>
            </a:r>
            <a:r>
              <a:rPr lang="de-DE" dirty="0"/>
              <a:t> (Hamburg) – 29,99€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D416E8-7E10-4F6C-94A5-8A7DE6DD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61" y="33089"/>
            <a:ext cx="2301439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1705A9-C729-4BAE-A0A9-BAC44BE19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" y="0"/>
            <a:ext cx="91428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80EDAA-6647-44DA-903E-7089932FB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B758-A870-4813-AAE2-1F457FD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459676"/>
            <a:ext cx="2744434" cy="130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Dublin 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4E5EA-99BA-4EF0-8565-332C1F0F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28315-3FF8-4D34-8D01-73B0A4616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CDAEA-81D7-48A0-84FF-840FFCFD5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r="4575" b="-6"/>
          <a:stretch/>
        </p:blipFill>
        <p:spPr>
          <a:xfrm>
            <a:off x="6583900" y="128923"/>
            <a:ext cx="2299057" cy="2108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43E3BE-0701-43D1-B064-EF46428AFF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59" y="119496"/>
            <a:ext cx="2892951" cy="28354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DC6199-F8C4-4B57-8E2F-53A35137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559" y="3175413"/>
            <a:ext cx="2474498" cy="345398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99AA26-7197-412F-8194-8B31995C7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900" y="2366047"/>
            <a:ext cx="2299057" cy="29016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B42515-06E2-4E84-9FD8-76B3FB953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49" y="2366047"/>
            <a:ext cx="2956816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7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21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23">
            <a:extLst>
              <a:ext uri="{FF2B5EF4-FFF2-40B4-BE49-F238E27FC236}">
                <a16:creationId xmlns:a16="http://schemas.microsoft.com/office/drawing/2014/main" id="{DF1705A9-C729-4BAE-A0A9-BAC44BE19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" y="0"/>
            <a:ext cx="91428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C580EDAA-6647-44DA-903E-7089932FB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2B31A-6D7F-4A32-8E90-6C642153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615358"/>
            <a:ext cx="2744434" cy="30447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rgbClr val="FFFFFF"/>
                </a:solidFill>
              </a:rPr>
              <a:t>Howth</a:t>
            </a: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B6B90-4486-4B96-955D-39BF4ABB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98028315-3FF8-4D34-8D01-73B0A4616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3EB43D-3DD5-4389-81EB-4A644B36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r="27241" b="-4"/>
          <a:stretch/>
        </p:blipFill>
        <p:spPr>
          <a:xfrm>
            <a:off x="3637086" y="241300"/>
            <a:ext cx="2733816" cy="3674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88F40-A2B8-4054-9E1A-FE0CAAEF2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6427" b="-5"/>
          <a:stretch/>
        </p:blipFill>
        <p:spPr>
          <a:xfrm>
            <a:off x="6486155" y="1057430"/>
            <a:ext cx="2712284" cy="2487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DCC87-217C-4CE3-BF7B-75FECDF38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5226" b="-6"/>
          <a:stretch/>
        </p:blipFill>
        <p:spPr>
          <a:xfrm>
            <a:off x="3637086" y="4157448"/>
            <a:ext cx="2733816" cy="2302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1618E-7090-4B61-B7CC-562BEC9ABF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55" y="4044267"/>
            <a:ext cx="2629472" cy="19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4202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303</Words>
  <Application>Microsoft Office PowerPoint</Application>
  <PresentationFormat>Bildschirmpräsentation (4:3)</PresentationFormat>
  <Paragraphs>108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Rückblick</vt:lpstr>
      <vt:lpstr>Meine Erfahrungen </vt:lpstr>
      <vt:lpstr>Dublin Business School</vt:lpstr>
      <vt:lpstr>Studenten leben </vt:lpstr>
      <vt:lpstr>Accounting &amp; Finance</vt:lpstr>
      <vt:lpstr> Stundenplan </vt:lpstr>
      <vt:lpstr>Finanzen</vt:lpstr>
      <vt:lpstr>Warum Dublin?</vt:lpstr>
      <vt:lpstr>Dublin City</vt:lpstr>
      <vt:lpstr>Howth</vt:lpstr>
      <vt:lpstr>Cliffs of Moher</vt:lpstr>
      <vt:lpstr>Glendalough</vt:lpstr>
      <vt:lpstr>Galway</vt:lpstr>
      <vt:lpstr>Nothern Ireland</vt:lpstr>
      <vt:lpstr>Bundoran Surf Trip DBS  (4 days)</vt:lpstr>
      <vt:lpstr>Students union</vt:lpstr>
      <vt:lpstr>Fragen?</vt:lpstr>
      <vt:lpstr>Kontaktdaten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Erfahrungen</dc:title>
  <dc:creator>Annika Peichert</dc:creator>
  <cp:lastModifiedBy>Laura Schönhorst</cp:lastModifiedBy>
  <cp:revision>56</cp:revision>
  <dcterms:created xsi:type="dcterms:W3CDTF">2015-10-09T15:29:49Z</dcterms:created>
  <dcterms:modified xsi:type="dcterms:W3CDTF">2022-12-20T17:12:11Z</dcterms:modified>
</cp:coreProperties>
</file>