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1" r:id="rId7"/>
    <p:sldId id="257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5E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926CF-83BE-625B-8F6B-0A40D1F3A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A2D5B-6BD5-7FB0-14BE-2CC3635C1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6E7FB9-741C-09EE-FC71-88BD79BA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3766E-D702-82FA-625D-8911C173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04A25E-38D6-5C1B-0F8B-4499DAB5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3FAE9-7133-F785-CF3C-E85EAC36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B24E3A-A29C-D824-FD64-87320884D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8BB1A-253E-7D48-1245-23CF0D5C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ED50C-2092-B1E1-8CC3-BD0301EA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049A7-5BC2-132D-9C3E-7B685345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F16237-E856-4C28-F617-800445084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2D2762-4935-C39E-C402-DA629EC3F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9CEB5-6F63-85D1-1706-BEC19CA3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D77125-7EA1-7DBA-2AF7-88F17324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B63B1-0A13-5312-5260-34C1AAB2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37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4FEDF-74AF-016D-6229-31E3CEA6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EBD649-3320-DC62-60D6-8C1C4D66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B75167-88D5-C428-5176-59FE4C91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9510ED-E53A-2440-11CE-716FE996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4E8E9E-A771-7598-9304-E41A77DE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7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E2C97-6845-53E8-9485-ACA50450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4B5EA-F40E-536F-2FEE-E5578E7F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D036A-C8CB-41B4-BDC4-323FC5B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0237D-07CE-87D2-FD67-094A2AA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450B32-81EC-A9B0-2857-120EDD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5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DE3A2-D96D-C773-3095-225A251E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124D3F-D29B-8223-4314-88AA8601E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11E216-6D1F-8427-B243-B27A5585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083AD6-EB59-DF1A-1D59-369159B9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9BB235-9511-2AFC-8C6E-3F12F2E8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6D61F5-7611-C583-CC70-2965A5B4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1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0C975-9E6E-B56C-BC76-1BFBA00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62F575-031A-78AB-2DF6-902BF626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E75F02-74EB-DDA1-3302-3A796A4AF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6C41BC-EE99-EE66-1664-3B0BE429B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C7748F-62DC-6E51-838B-FBADBC2BB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262631-E318-E1A0-C21F-9D9F19AF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8BF5EE-64A1-74E8-6961-D35B1CC8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8CD4C0-3875-2E70-1F29-E8FC630A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8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09430-46D4-1C30-3580-D276D642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8DD76C-6101-DA25-2A5F-A1A5FCFB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25C52C-47C3-9A20-B506-37766168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9CF18A-A647-792E-067E-0A9EC3F5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59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DE80D4-23FC-39DC-8AD7-EDEDDC7B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9E2B6-95C2-B444-32AF-CEB5BC48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F2784-EEAB-869E-01EF-27D652DF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4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7DEB9-F031-9825-44D2-E72AB809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C72FEB-9450-E838-6265-AFD9B7D4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FD1391-3E35-1A18-1DE7-CAB0CD1B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E3D43A-1EC9-F00B-448E-EE73EC0B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7F1FCA-2F1A-2D0E-5DAE-D45E19BE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395265-13D6-A506-657B-0D2F1E15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2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CD82-827C-222F-CD87-B2FA225E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3AC49D-177E-E104-5372-D688DD6D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3B7DF-B682-013E-3D08-4C8D917A7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E5B26F-AD5A-7194-6708-128F3814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8DB1A-FDC8-B235-B9FE-085769B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D12F1B-E062-1C6F-9443-30FB21B4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96B8EC-605E-1F15-113D-06B2B473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C3CA8B-73FB-BE02-C331-9C387391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4C52AE-7E03-53D7-798C-A4B74A73A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1343-5F7A-3340-ADB3-5D4DD4C37A24}" type="datetimeFigureOut">
              <a:rPr lang="de-DE" smtClean="0"/>
              <a:t>19.12.23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D59E3-EB9F-CCF5-154D-B28A1D8F1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89AA6D-E956-EC9C-5F37-434EAF8CA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8802-E72D-0B46-866C-C63E86A300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5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7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8690F-F662-C88B-7859-15A639007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8662"/>
            <a:ext cx="3785513" cy="3728853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5200"/>
              <a:t>Standort Paris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14872E-91DC-E4E4-9BB1-E7B8FFD4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29235"/>
            <a:ext cx="3785514" cy="1680298"/>
          </a:xfrm>
          <a:noFill/>
        </p:spPr>
        <p:txBody>
          <a:bodyPr>
            <a:normAutofit/>
          </a:bodyPr>
          <a:lstStyle/>
          <a:p>
            <a:pPr algn="l"/>
            <a:r>
              <a:rPr lang="de-DE"/>
              <a:t>EFA 5 &amp; 6</a:t>
            </a:r>
          </a:p>
        </p:txBody>
      </p:sp>
      <p:pic>
        <p:nvPicPr>
          <p:cNvPr id="1028" name="Picture 4" descr="EMLV - Ecole de Management Léonard de Vinci - YouTube">
            <a:extLst>
              <a:ext uri="{FF2B5EF4-FFF2-40B4-BE49-F238E27FC236}">
                <a16:creationId xmlns:a16="http://schemas.microsoft.com/office/drawing/2014/main" id="{CF0503FD-666A-DC80-4E38-2A7C9052C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" r="-1" b="2331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'EMLV obtient le visa pour le Bachelor Digital &amp; International Business  pour 3 ans - Pôle Léonard de Vinci">
            <a:extLst>
              <a:ext uri="{FF2B5EF4-FFF2-40B4-BE49-F238E27FC236}">
                <a16:creationId xmlns:a16="http://schemas.microsoft.com/office/drawing/2014/main" id="{3D29FC3B-6AA0-2E3F-55AE-D08252677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10968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3F3239-9A2F-2E9C-1230-2726048C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Campus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4D995F7F-5A85-6357-6721-0631A60E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Business district La Defense</a:t>
            </a:r>
          </a:p>
          <a:p>
            <a:r>
              <a:rPr lang="en-US" sz="2000" dirty="0" err="1"/>
              <a:t>Außerhalb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Zentrum</a:t>
            </a:r>
            <a:r>
              <a:rPr lang="en-US" sz="2000" dirty="0"/>
              <a:t>, </a:t>
            </a:r>
            <a:r>
              <a:rPr lang="en-US" sz="2000" dirty="0" err="1"/>
              <a:t>aber</a:t>
            </a:r>
            <a:r>
              <a:rPr lang="en-US" sz="2000" dirty="0"/>
              <a:t> gut </a:t>
            </a:r>
            <a:r>
              <a:rPr lang="en-US" sz="2000" dirty="0" err="1"/>
              <a:t>erreichbar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Keine</a:t>
            </a:r>
            <a:r>
              <a:rPr lang="en-US" sz="2000" dirty="0"/>
              <a:t> Mensa</a:t>
            </a:r>
          </a:p>
          <a:p>
            <a:r>
              <a:rPr lang="en-US" sz="2000" dirty="0" err="1"/>
              <a:t>Großes</a:t>
            </a:r>
            <a:r>
              <a:rPr lang="en-US" sz="2000" dirty="0"/>
              <a:t> </a:t>
            </a:r>
            <a:r>
              <a:rPr lang="en-US" sz="2000" dirty="0" err="1"/>
              <a:t>Lernzentrum</a:t>
            </a:r>
            <a:r>
              <a:rPr lang="en-US" sz="2000" dirty="0"/>
              <a:t> </a:t>
            </a:r>
          </a:p>
          <a:p>
            <a:r>
              <a:rPr lang="en-US" sz="2000" dirty="0"/>
              <a:t>Bald </a:t>
            </a:r>
            <a:r>
              <a:rPr lang="en-US" sz="2000" dirty="0" err="1"/>
              <a:t>neues</a:t>
            </a:r>
            <a:r>
              <a:rPr lang="en-US" sz="2000" dirty="0"/>
              <a:t> </a:t>
            </a:r>
            <a:r>
              <a:rPr lang="en-US" sz="2000" dirty="0" err="1"/>
              <a:t>Gebäude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Einkaufszentrum</a:t>
            </a:r>
            <a:r>
              <a:rPr lang="en-US" sz="2000" dirty="0"/>
              <a:t> in der </a:t>
            </a:r>
            <a:r>
              <a:rPr lang="en-US" sz="2000" dirty="0" err="1"/>
              <a:t>Nähe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51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ffelturm in Paris aus der Luft fotografiert.">
            <a:extLst>
              <a:ext uri="{FF2B5EF4-FFF2-40B4-BE49-F238E27FC236}">
                <a16:creationId xmlns:a16="http://schemas.microsoft.com/office/drawing/2014/main" id="{750C5786-A0F8-D9CC-1F6F-87CF75B6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6523" b="-1"/>
          <a:stretch/>
        </p:blipFill>
        <p:spPr bwMode="auto">
          <a:xfrm>
            <a:off x="3695130" y="1871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D6991-3317-B01C-4823-1B7E5685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Paris- Die Stadt der Liebe &amp; Lichter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DE19856-AAAF-5BED-C52B-D0BCC613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Zentrum</a:t>
            </a:r>
            <a:r>
              <a:rPr lang="en-US" sz="2000" dirty="0"/>
              <a:t> der Kunst und Kultur 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 err="1">
                <a:sym typeface="Wingdings" pitchFamily="2" charset="2"/>
              </a:rPr>
              <a:t>Studierende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kommen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kostenlos</a:t>
            </a:r>
            <a:r>
              <a:rPr lang="en-US" sz="2000" dirty="0">
                <a:sym typeface="Wingdings" pitchFamily="2" charset="2"/>
              </a:rPr>
              <a:t> in </a:t>
            </a:r>
            <a:r>
              <a:rPr lang="en-US" sz="2000" dirty="0" err="1">
                <a:sym typeface="Wingdings" pitchFamily="2" charset="2"/>
              </a:rPr>
              <a:t>Museen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r>
              <a:rPr lang="en-US" sz="2000" dirty="0" err="1"/>
              <a:t>Kulinarische</a:t>
            </a:r>
            <a:r>
              <a:rPr lang="en-US" sz="2000" dirty="0"/>
              <a:t> </a:t>
            </a:r>
            <a:r>
              <a:rPr lang="en-US" sz="2000" dirty="0" err="1"/>
              <a:t>Vielfalt</a:t>
            </a:r>
            <a:endParaRPr lang="en-US" sz="2000" dirty="0"/>
          </a:p>
          <a:p>
            <a:r>
              <a:rPr lang="en-US" sz="2000" dirty="0" err="1"/>
              <a:t>Schöne</a:t>
            </a:r>
            <a:r>
              <a:rPr lang="en-US" sz="2000" dirty="0"/>
              <a:t> </a:t>
            </a:r>
            <a:r>
              <a:rPr lang="en-US" sz="2000" dirty="0" err="1"/>
              <a:t>Uferpromenaden</a:t>
            </a:r>
            <a:r>
              <a:rPr lang="en-US" sz="2000" dirty="0"/>
              <a:t> der Seine</a:t>
            </a:r>
          </a:p>
          <a:p>
            <a:r>
              <a:rPr lang="en-US" sz="2000" dirty="0" err="1"/>
              <a:t>Vielfältige</a:t>
            </a:r>
            <a:r>
              <a:rPr lang="en-US" sz="2000" dirty="0"/>
              <a:t> Stadt </a:t>
            </a:r>
            <a:r>
              <a:rPr lang="en-US" sz="2000" dirty="0" err="1"/>
              <a:t>mit</a:t>
            </a:r>
            <a:r>
              <a:rPr lang="en-US" sz="2000" dirty="0"/>
              <a:t> Menschen </a:t>
            </a:r>
            <a:r>
              <a:rPr lang="en-US" sz="2000" dirty="0" err="1"/>
              <a:t>aus</a:t>
            </a:r>
            <a:r>
              <a:rPr lang="en-US" sz="2000" dirty="0"/>
              <a:t> </a:t>
            </a:r>
            <a:r>
              <a:rPr lang="en-US" sz="2000" dirty="0" err="1"/>
              <a:t>verschiedenen</a:t>
            </a:r>
            <a:r>
              <a:rPr lang="en-US" sz="2000" dirty="0"/>
              <a:t> </a:t>
            </a:r>
            <a:r>
              <a:rPr lang="en-US" sz="2000" dirty="0" err="1"/>
              <a:t>Kulturen</a:t>
            </a:r>
            <a:r>
              <a:rPr lang="en-US" sz="2000" dirty="0"/>
              <a:t> und </a:t>
            </a:r>
            <a:r>
              <a:rPr lang="en-US" sz="2000" dirty="0" err="1"/>
              <a:t>Lebensstilen</a:t>
            </a:r>
            <a:endParaRPr lang="en-US" sz="2000" dirty="0"/>
          </a:p>
          <a:p>
            <a:r>
              <a:rPr lang="en-US" sz="2000" dirty="0" err="1"/>
              <a:t>Schöne</a:t>
            </a:r>
            <a:r>
              <a:rPr lang="en-US" sz="2000" dirty="0"/>
              <a:t> </a:t>
            </a:r>
            <a:r>
              <a:rPr lang="en-US" sz="2000" dirty="0" err="1"/>
              <a:t>Architektur</a:t>
            </a:r>
            <a:endParaRPr lang="en-US" sz="2000" dirty="0"/>
          </a:p>
          <a:p>
            <a:r>
              <a:rPr lang="en-US" sz="2000" dirty="0" err="1"/>
              <a:t>Viele</a:t>
            </a:r>
            <a:r>
              <a:rPr lang="en-US" sz="2000" dirty="0"/>
              <a:t> Parks</a:t>
            </a:r>
          </a:p>
        </p:txBody>
      </p:sp>
    </p:spTree>
    <p:extLst>
      <p:ext uri="{BB962C8B-B14F-4D97-AF65-F5344CB8AC3E}">
        <p14:creationId xmlns:p14="http://schemas.microsoft.com/office/powerpoint/2010/main" val="306149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B4CDF7-0DBC-7270-FF46-AF6AAF8B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82" y="2074362"/>
            <a:ext cx="2752354" cy="2709275"/>
          </a:xfrm>
          <a:prstGeom prst="ellipse">
            <a:avLst/>
          </a:prstGeom>
          <a:solidFill>
            <a:srgbClr val="B5C5E7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 Module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DCF8DD6-3010-B72F-9DD5-A8249A3A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78" t="32463" r="35592" b="33054"/>
          <a:stretch/>
        </p:blipFill>
        <p:spPr>
          <a:xfrm>
            <a:off x="3307057" y="1560952"/>
            <a:ext cx="8780559" cy="40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B4CDF7-0DBC-7270-FF46-AF6AAF8B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82" y="2074362"/>
            <a:ext cx="2752354" cy="2709275"/>
          </a:xfrm>
          <a:prstGeom prst="ellipse">
            <a:avLst/>
          </a:prstGeom>
          <a:solidFill>
            <a:srgbClr val="B5C5E7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 Module 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67AA6B90-43D6-175D-2249-C1BDA1820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4" t="29952" r="33514" b="33272"/>
          <a:stretch/>
        </p:blipFill>
        <p:spPr>
          <a:xfrm>
            <a:off x="3223847" y="1553391"/>
            <a:ext cx="8969851" cy="42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197CE-AF3C-1968-C936-5DF2456A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EAF903-77BC-9239-92C1-64A192D3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648" y="-2612"/>
            <a:ext cx="3168762" cy="685799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D6011D-CBAB-10B6-EBAF-A58590F4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2" y="0"/>
            <a:ext cx="3168763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F00093-9340-B465-7D7C-2CEFD88F8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993" y="0"/>
            <a:ext cx="316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A6399646-D16A-4C20-F34A-31148995A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6132"/>
              </p:ext>
            </p:extLst>
          </p:nvPr>
        </p:nvGraphicFramePr>
        <p:xfrm>
          <a:off x="838200" y="134619"/>
          <a:ext cx="10515600" cy="6463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579969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76543971"/>
                    </a:ext>
                  </a:extLst>
                </a:gridCol>
              </a:tblGrid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PRO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CONTRA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66415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Paris ist eine </a:t>
                      </a:r>
                      <a:r>
                        <a:rPr lang="de-DE" b="1" dirty="0"/>
                        <a:t>magische Stadt </a:t>
                      </a:r>
                      <a:r>
                        <a:rPr lang="de-DE" dirty="0"/>
                        <a:t>mit diversen Angeboten für Freizeitaktivitäten (Museen, Cafés, Bars, Restaurants) 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Alles in Paris (außer Baguette und Croissant) ist relativ </a:t>
                      </a:r>
                      <a:r>
                        <a:rPr lang="de-DE" b="1" dirty="0"/>
                        <a:t>teuer</a:t>
                      </a:r>
                      <a:r>
                        <a:rPr lang="de-DE" dirty="0"/>
                        <a:t> (Miete, Restaurants, etc.).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08167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Viele diverse Module mit </a:t>
                      </a:r>
                      <a:r>
                        <a:rPr lang="de-DE" b="1" dirty="0"/>
                        <a:t>Managementfokus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Schlechte Organisation </a:t>
                      </a:r>
                      <a:r>
                        <a:rPr lang="de-DE" dirty="0"/>
                        <a:t>an der EMLV </a:t>
                      </a:r>
                      <a:r>
                        <a:rPr lang="de-DE" dirty="0">
                          <a:sym typeface="Wingdings" pitchFamily="2" charset="2"/>
                        </a:rPr>
                        <a:t> unflexible langfristige Planung (</a:t>
                      </a:r>
                      <a:r>
                        <a:rPr lang="de-DE" b="1" dirty="0">
                          <a:sym typeface="Wingdings" pitchFamily="2" charset="2"/>
                        </a:rPr>
                        <a:t>Anwesenheitspflicht</a:t>
                      </a:r>
                      <a:r>
                        <a:rPr lang="de-DE" dirty="0">
                          <a:sym typeface="Wingdings" pitchFamily="2" charset="2"/>
                        </a:rPr>
                        <a:t>)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55200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Campus mitten in </a:t>
                      </a:r>
                      <a:r>
                        <a:rPr lang="de-DE" b="1" dirty="0"/>
                        <a:t>La Defense </a:t>
                      </a:r>
                      <a:r>
                        <a:rPr lang="de-DE" dirty="0"/>
                        <a:t>+ bald neues Gebäude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Manchmal Vorlesung am </a:t>
                      </a:r>
                      <a:r>
                        <a:rPr lang="de-DE" b="1" dirty="0"/>
                        <a:t>Samstagmorgen</a:t>
                      </a:r>
                      <a:r>
                        <a:rPr lang="de-DE" dirty="0"/>
                        <a:t> oder freitags bis 20:15.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07724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b="1" dirty="0"/>
                        <a:t>Bestehen</a:t>
                      </a:r>
                      <a:r>
                        <a:rPr lang="de-DE" dirty="0"/>
                        <a:t> sollte keine Herausforderung sein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Oberflächliche Modulinhalte</a:t>
                      </a:r>
                      <a:r>
                        <a:rPr lang="de-DE" dirty="0"/>
                        <a:t>, die sich oft überschneiden </a:t>
                      </a:r>
                      <a:r>
                        <a:rPr lang="de-DE" dirty="0">
                          <a:sym typeface="Wingdings" pitchFamily="2" charset="2"/>
                        </a:rPr>
                        <a:t> wenig</a:t>
                      </a:r>
                      <a:r>
                        <a:rPr lang="de-DE" dirty="0"/>
                        <a:t> Neues gelernt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18489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Sehr </a:t>
                      </a:r>
                      <a:r>
                        <a:rPr lang="de-DE" b="1" dirty="0"/>
                        <a:t>digitalisierte Lehre</a:t>
                      </a:r>
                      <a:r>
                        <a:rPr lang="de-DE" dirty="0"/>
                        <a:t>. Hälfte ist auf Zoom. Apps für Stundenplan + Mitteilungen (Noten)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Kontinuierliche Abgaben </a:t>
                      </a:r>
                      <a:r>
                        <a:rPr lang="de-DE" dirty="0">
                          <a:sym typeface="Wingdings" pitchFamily="2" charset="2"/>
                        </a:rPr>
                        <a:t> </a:t>
                      </a:r>
                      <a:r>
                        <a:rPr lang="de-DE" b="1" dirty="0">
                          <a:sym typeface="Wingdings" pitchFamily="2" charset="2"/>
                        </a:rPr>
                        <a:t>viel Aufwand </a:t>
                      </a:r>
                      <a:r>
                        <a:rPr lang="de-DE" dirty="0">
                          <a:sym typeface="Wingdings" pitchFamily="2" charset="2"/>
                        </a:rPr>
                        <a:t>(</a:t>
                      </a:r>
                      <a:r>
                        <a:rPr lang="de-DE" b="0" dirty="0">
                          <a:sym typeface="Wingdings" pitchFamily="2" charset="2"/>
                        </a:rPr>
                        <a:t>Menge schwieriger als Inhalt)</a:t>
                      </a:r>
                      <a:endParaRPr lang="de-DE" b="0" dirty="0"/>
                    </a:p>
                  </a:txBody>
                  <a:tcPr>
                    <a:solidFill>
                      <a:srgbClr val="B5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89228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Überwiegend </a:t>
                      </a:r>
                      <a:r>
                        <a:rPr lang="de-DE" b="1" dirty="0"/>
                        <a:t>Open-Book-Klausuren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Viele </a:t>
                      </a:r>
                      <a:r>
                        <a:rPr lang="de-DE" b="1" dirty="0"/>
                        <a:t>Gruppenarbeiten</a:t>
                      </a:r>
                      <a:r>
                        <a:rPr lang="de-DE" dirty="0"/>
                        <a:t> und Präsentationen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09811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b="1" dirty="0"/>
                        <a:t>Notenschnitt verbessert </a:t>
                      </a:r>
                      <a:r>
                        <a:rPr lang="de-DE" dirty="0"/>
                        <a:t>sich höchstwahrscheinlich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Kein Double Degree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14404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Uni bietet </a:t>
                      </a:r>
                      <a:r>
                        <a:rPr lang="de-DE" b="1" dirty="0"/>
                        <a:t>Fitnessstudio</a:t>
                      </a:r>
                      <a:r>
                        <a:rPr lang="de-DE" dirty="0"/>
                        <a:t> und </a:t>
                      </a:r>
                      <a:r>
                        <a:rPr lang="de-DE" b="1" dirty="0"/>
                        <a:t>Sportvereine</a:t>
                      </a:r>
                      <a:r>
                        <a:rPr lang="de-DE" dirty="0"/>
                        <a:t> 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84741"/>
                  </a:ext>
                </a:extLst>
              </a:tr>
              <a:tr h="587232">
                <a:tc>
                  <a:txBody>
                    <a:bodyPr/>
                    <a:lstStyle/>
                    <a:p>
                      <a:r>
                        <a:rPr lang="de-DE" dirty="0"/>
                        <a:t>Paris ist eine </a:t>
                      </a:r>
                      <a:r>
                        <a:rPr lang="de-DE" b="1" dirty="0"/>
                        <a:t>lebendige, </a:t>
                      </a:r>
                      <a:r>
                        <a:rPr lang="de-DE" b="0" dirty="0"/>
                        <a:t>aufregende und spannende </a:t>
                      </a:r>
                      <a:r>
                        <a:rPr lang="de-DE" dirty="0"/>
                        <a:t>Stadt mit einzigartigem </a:t>
                      </a:r>
                      <a:r>
                        <a:rPr lang="de-DE" b="1" dirty="0"/>
                        <a:t>Lebensgefühl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rgbClr val="B5C5E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B5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0972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0B13287-CB3A-21FC-6185-2E62DCBA3AA6}"/>
              </a:ext>
            </a:extLst>
          </p:cNvPr>
          <p:cNvSpPr txBox="1"/>
          <p:nvPr/>
        </p:nvSpPr>
        <p:spPr>
          <a:xfrm>
            <a:off x="5069994" y="-78323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SUBJEKTIVE BEWERTUNG</a:t>
            </a:r>
          </a:p>
        </p:txBody>
      </p:sp>
    </p:spTree>
    <p:extLst>
      <p:ext uri="{BB962C8B-B14F-4D97-AF65-F5344CB8AC3E}">
        <p14:creationId xmlns:p14="http://schemas.microsoft.com/office/powerpoint/2010/main" val="288778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Städtereise Paris | günstige Hotel &amp; Bahn Angebote - Ameropa-Reisen">
            <a:extLst>
              <a:ext uri="{FF2B5EF4-FFF2-40B4-BE49-F238E27FC236}">
                <a16:creationId xmlns:a16="http://schemas.microsoft.com/office/drawing/2014/main" id="{67574A21-AD9B-69D2-7313-A4781B250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1" b="1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46B9F8-7D3B-1F3E-883E-947C4D3E2244}"/>
              </a:ext>
            </a:extLst>
          </p:cNvPr>
          <p:cNvSpPr txBox="1"/>
          <p:nvPr/>
        </p:nvSpPr>
        <p:spPr>
          <a:xfrm>
            <a:off x="446684" y="459745"/>
            <a:ext cx="975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Danke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86240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Breitbild</PresentationFormat>
  <Paragraphs>39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Standort Paris</vt:lpstr>
      <vt:lpstr>Campus</vt:lpstr>
      <vt:lpstr>Paris- Die Stadt der Liebe &amp; Lichter</vt:lpstr>
      <vt:lpstr>Die Module </vt:lpstr>
      <vt:lpstr>Die Module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Standort Paris</dc:title>
  <dc:creator>Vinda Mohamed</dc:creator>
  <cp:lastModifiedBy>Vinda Mohamed</cp:lastModifiedBy>
  <cp:revision>21</cp:revision>
  <dcterms:created xsi:type="dcterms:W3CDTF">2022-12-17T19:43:51Z</dcterms:created>
  <dcterms:modified xsi:type="dcterms:W3CDTF">2023-12-19T18:04:32Z</dcterms:modified>
</cp:coreProperties>
</file>