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2" r:id="rId1"/>
  </p:sldMasterIdLst>
  <p:sldIdLst>
    <p:sldId id="256" r:id="rId2"/>
    <p:sldId id="264" r:id="rId3"/>
    <p:sldId id="257" r:id="rId4"/>
    <p:sldId id="258" r:id="rId5"/>
    <p:sldId id="259" r:id="rId6"/>
    <p:sldId id="260" r:id="rId7"/>
    <p:sldId id="261" r:id="rId8"/>
    <p:sldId id="262" r:id="rId9"/>
    <p:sldId id="263" r:id="rId1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557"/>
  </p:normalViewPr>
  <p:slideViewPr>
    <p:cSldViewPr snapToGrid="0" snapToObjects="1">
      <p:cViewPr varScale="1">
        <p:scale>
          <a:sx n="105" d="100"/>
          <a:sy n="105" d="100"/>
        </p:scale>
        <p:origin x="8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12/13/19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41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12/13/19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206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12/13/19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219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12/13/19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141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12/13/19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86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12/13/19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278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12/13/19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236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12/13/19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50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12/13/19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712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12/13/19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37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12/13/19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‹Nr.›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6571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12/13/19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762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86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2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F40FBDA-CEB1-40F0-9AB9-BD9C402D7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Ein Bild, das Tisch, sitzend, rot, Essen enthält.&#10;&#10;Automatisch generierte Beschreibung">
            <a:extLst>
              <a:ext uri="{FF2B5EF4-FFF2-40B4-BE49-F238E27FC236}">
                <a16:creationId xmlns:a16="http://schemas.microsoft.com/office/drawing/2014/main" id="{C37F0799-1BC9-FA4A-9077-DD8EC21862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344D4FE-ABEF-4230-9E4E-AD5782FC7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C03E80-FE05-1E49-911C-167F958538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9532" y="2091263"/>
            <a:ext cx="8652938" cy="2461504"/>
          </a:xfrm>
        </p:spPr>
        <p:txBody>
          <a:bodyPr>
            <a:normAutofit/>
          </a:bodyPr>
          <a:lstStyle/>
          <a:p>
            <a:r>
              <a:rPr lang="en-GB" sz="6300" err="1"/>
              <a:t>Auslandssemester</a:t>
            </a:r>
            <a:r>
              <a:rPr lang="en-GB" sz="6300"/>
              <a:t> in Riga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325F979-D3F9-4926-81B7-7ACCB31A5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  <a:alpha val="80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6907466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419E3D9-C5FB-41A9-B6D2-DFB210BB6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67909BF-1DF7-4ACE-8F58-6CF719BB2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9E8BEDB-0BBC-4F21-9CFB-8530D664C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1D6D676-6F2F-4446-9935-2D8D03821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9BAEA2B-9C25-4B43-8C9A-A9D0C3E9B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1FC5F3A-7F1A-4EE8-A913-C8E96ACC3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420551B3-B4DA-48EE-988C-4FAEAEB5C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Ein Bild, das Text, Karte enthält.&#10;&#10;Automatisch generierte Beschreibung">
            <a:extLst>
              <a:ext uri="{FF2B5EF4-FFF2-40B4-BE49-F238E27FC236}">
                <a16:creationId xmlns:a16="http://schemas.microsoft.com/office/drawing/2014/main" id="{1717CD77-2E34-EE4E-9C69-66735722E1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804"/>
          <a:stretch/>
        </p:blipFill>
        <p:spPr>
          <a:xfrm>
            <a:off x="4646383" y="10"/>
            <a:ext cx="7545616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6221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3977" y="164592"/>
            <a:ext cx="4334256" cy="6528816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521765F-EA73-3B4F-8F7F-D3E13EE25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524" y="1340361"/>
            <a:ext cx="3729162" cy="33417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cap="all" spc="-100">
                <a:solidFill>
                  <a:schemeClr val="tx1"/>
                </a:solidFill>
              </a:rPr>
              <a:t>Riga 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55010D1-BB8B-0545-A1C0-CC5CAA55C24D}"/>
              </a:ext>
            </a:extLst>
          </p:cNvPr>
          <p:cNvSpPr txBox="1"/>
          <p:nvPr/>
        </p:nvSpPr>
        <p:spPr>
          <a:xfrm>
            <a:off x="434284" y="4731476"/>
            <a:ext cx="3793642" cy="9709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pc="80" dirty="0" err="1"/>
              <a:t>Lettland</a:t>
            </a:r>
            <a:r>
              <a:rPr lang="en-US" spc="80" dirty="0"/>
              <a:t> </a:t>
            </a:r>
            <a:r>
              <a:rPr lang="en-US" spc="80" dirty="0" err="1"/>
              <a:t>Einwohner</a:t>
            </a:r>
            <a:r>
              <a:rPr lang="en-US" spc="80" dirty="0"/>
              <a:t>: 1.934.379</a:t>
            </a: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pc="80" dirty="0"/>
              <a:t>Davon in Riga: 632.614</a:t>
            </a:r>
          </a:p>
        </p:txBody>
      </p:sp>
    </p:spTree>
    <p:extLst>
      <p:ext uri="{BB962C8B-B14F-4D97-AF65-F5344CB8AC3E}">
        <p14:creationId xmlns:p14="http://schemas.microsoft.com/office/powerpoint/2010/main" val="35450514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E8D93C5-28EB-42D0-86CE-D80495565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B1B1E7D-F76D-4744-AF85-239E6998A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BB65211-00DB-45B6-A223-033B2D19C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4DF524F-3FEF-4236-90C6-820E876A94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400A003-1BE9-49C2-8E57-DCD9B870F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3BF0991-F9A1-4282-99DB-92D70239F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EA4E4267-CAF0-4C38-8DC6-CD3B1A9F04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EE3ACC5-126D-4BA4-8B45-7F0B5B839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384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B2868F7-FE10-4289-A5BD-90763C7A2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3866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D94142C-10EE-487C-A327-404FDF358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197" y="643464"/>
            <a:ext cx="4143830" cy="55663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F7FAC2D-7A74-4939-A917-A1A5AF935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1587" y="806860"/>
            <a:ext cx="3813048" cy="5239512"/>
          </a:xfrm>
          <a:prstGeom prst="rect">
            <a:avLst/>
          </a:prstGeom>
          <a:noFill/>
          <a:ln w="6350" cap="sq" cmpd="sng" algn="ctr">
            <a:solidFill>
              <a:schemeClr val="bg1"/>
            </a:solidFill>
            <a:prstDash val="solid"/>
            <a:miter lim="800000"/>
          </a:ln>
          <a:effectLst/>
        </p:spPr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B7C313C-A755-0A49-83C9-D3A39EDEF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493" y="1559768"/>
            <a:ext cx="2978281" cy="31353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4400" cap="all" spc="-100">
                <a:solidFill>
                  <a:schemeClr val="bg1"/>
                </a:solidFill>
              </a:rPr>
              <a:t>Ankunft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A53A868-C420-4BAE-9244-EC162AF05C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7992" y="640856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2686EF3-81CC-419F-96C3-002A758803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82292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8D93CCA-A85E-4529-A6F0-8BB54D27B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73932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ECFA516-C18C-41AE-AFF2-A0D0A59C9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82292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fik 5" descr="Ein Bild, das Auto, grün, fahrend, LKW enthält.&#10;&#10;Automatisch generierte Beschreibung">
            <a:extLst>
              <a:ext uri="{FF2B5EF4-FFF2-40B4-BE49-F238E27FC236}">
                <a16:creationId xmlns:a16="http://schemas.microsoft.com/office/drawing/2014/main" id="{4FD455D2-52DE-8349-9455-C5B3DBECC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6641" y="645106"/>
            <a:ext cx="6162096" cy="556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4990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0">
            <a:extLst>
              <a:ext uri="{FF2B5EF4-FFF2-40B4-BE49-F238E27FC236}">
                <a16:creationId xmlns:a16="http://schemas.microsoft.com/office/drawing/2014/main" id="{B6EE7E08-B389-43E5-B019-1B0A8ACBB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Ein Bild, das Text, Karte enthält.&#10;&#10;Automatisch generierte Beschreibung">
            <a:extLst>
              <a:ext uri="{FF2B5EF4-FFF2-40B4-BE49-F238E27FC236}">
                <a16:creationId xmlns:a16="http://schemas.microsoft.com/office/drawing/2014/main" id="{E48C8051-E238-0B4B-9B2E-5F1E2DF265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85"/>
          <a:stretch/>
        </p:blipFill>
        <p:spPr>
          <a:xfrm>
            <a:off x="20" y="10"/>
            <a:ext cx="6392647" cy="6857990"/>
          </a:xfrm>
          <a:prstGeom prst="rect">
            <a:avLst/>
          </a:prstGeom>
        </p:spPr>
      </p:pic>
      <p:sp>
        <p:nvSpPr>
          <p:cNvPr id="18" name="Rectangle 12">
            <a:extLst>
              <a:ext uri="{FF2B5EF4-FFF2-40B4-BE49-F238E27FC236}">
                <a16:creationId xmlns:a16="http://schemas.microsoft.com/office/drawing/2014/main" id="{E60D94A5-8A09-4BAB-8F7C-69BC34C54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1267" y="255102"/>
            <a:ext cx="5342133" cy="6361598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4">
            <a:extLst>
              <a:ext uri="{FF2B5EF4-FFF2-40B4-BE49-F238E27FC236}">
                <a16:creationId xmlns:a16="http://schemas.microsoft.com/office/drawing/2014/main" id="{7A1AE32B-3A6E-4C5E-8FEB-73861B9A2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9100" y="393365"/>
            <a:ext cx="5018211" cy="6035547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F6FEBA8-8D88-A641-90BA-3BA7D713D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082" y="642594"/>
            <a:ext cx="4472921" cy="13716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Wohnung 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2114060-9FCA-EF42-9358-22F40791F131}"/>
              </a:ext>
            </a:extLst>
          </p:cNvPr>
          <p:cNvSpPr txBox="1"/>
          <p:nvPr/>
        </p:nvSpPr>
        <p:spPr>
          <a:xfrm>
            <a:off x="7064082" y="2103120"/>
            <a:ext cx="4472922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18288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 b="1"/>
              <a:t>Miete: </a:t>
            </a:r>
            <a:r>
              <a:rPr lang="en-US"/>
              <a:t>250-400€</a:t>
            </a:r>
          </a:p>
          <a:p>
            <a:pPr indent="-18288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/>
          </a:p>
          <a:p>
            <a:pPr indent="-18288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 b="1"/>
              <a:t>Entfernung:</a:t>
            </a:r>
            <a:endParaRPr lang="en-US"/>
          </a:p>
          <a:p>
            <a:pPr indent="-18288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/>
              <a:t>Uni: 50min (mit dem Bus)</a:t>
            </a:r>
          </a:p>
          <a:p>
            <a:pPr indent="-18288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/>
              <a:t>Altstadt: 15min (zu Fuß)</a:t>
            </a:r>
          </a:p>
          <a:p>
            <a:pPr indent="-18288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/>
              <a:t>Supermarkt: 5min (zu Fuß)</a:t>
            </a:r>
          </a:p>
        </p:txBody>
      </p:sp>
    </p:spTree>
    <p:extLst>
      <p:ext uri="{BB962C8B-B14F-4D97-AF65-F5344CB8AC3E}">
        <p14:creationId xmlns:p14="http://schemas.microsoft.com/office/powerpoint/2010/main" val="30633955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39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2" name="Rectangle 41">
            <a:extLst>
              <a:ext uri="{FF2B5EF4-FFF2-40B4-BE49-F238E27FC236}">
                <a16:creationId xmlns:a16="http://schemas.microsoft.com/office/drawing/2014/main" id="{579344F8-71D5-40D4-B4C7-20B459022E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64" name="Rectangle 43">
            <a:extLst>
              <a:ext uri="{FF2B5EF4-FFF2-40B4-BE49-F238E27FC236}">
                <a16:creationId xmlns:a16="http://schemas.microsoft.com/office/drawing/2014/main" id="{A0807B62-76AA-4BA3-A701-E540883998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65" name="Rectangle 45">
            <a:extLst>
              <a:ext uri="{FF2B5EF4-FFF2-40B4-BE49-F238E27FC236}">
                <a16:creationId xmlns:a16="http://schemas.microsoft.com/office/drawing/2014/main" id="{D17DB5C5-46D5-4E05-BE20-C7B8E91124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66" name="Group 47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E538B089-67A4-4EFE-9EF8-1C2BE322F0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E5A33613-E192-4BF7-BB72-35A8A8E89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6C4CB6F3-3B1D-4DA4-BC12-39CC745B6B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Rectangle 52">
            <a:extLst>
              <a:ext uri="{FF2B5EF4-FFF2-40B4-BE49-F238E27FC236}">
                <a16:creationId xmlns:a16="http://schemas.microsoft.com/office/drawing/2014/main" id="{4C5BA039-0683-44E1-B87C-3E30128D6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D7A8A25-E77A-A54E-8379-98135C7F8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170" y="3726484"/>
            <a:ext cx="9732773" cy="157590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5400" cap="all" spc="-100"/>
              <a:t>Turiba </a:t>
            </a:r>
          </a:p>
        </p:txBody>
      </p:sp>
      <p:pic>
        <p:nvPicPr>
          <p:cNvPr id="17" name="Grafik 16" descr="Ein Bild, das draußen, Zaun, Bank, Parken enthält.&#10;&#10;Automatisch generierte Beschreibung">
            <a:extLst>
              <a:ext uri="{FF2B5EF4-FFF2-40B4-BE49-F238E27FC236}">
                <a16:creationId xmlns:a16="http://schemas.microsoft.com/office/drawing/2014/main" id="{B59F89AD-4521-034E-96DF-7FFE01F7B0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95" r="28889" b="3"/>
          <a:stretch/>
        </p:blipFill>
        <p:spPr>
          <a:xfrm>
            <a:off x="616740" y="617981"/>
            <a:ext cx="2667285" cy="2993899"/>
          </a:xfrm>
          <a:prstGeom prst="rect">
            <a:avLst/>
          </a:prstGeom>
        </p:spPr>
      </p:pic>
      <p:pic>
        <p:nvPicPr>
          <p:cNvPr id="24" name="Grafik 23" descr="Ein Bild, das draußen, Bank, Zaun, Gebäude enthält.&#10;&#10;Automatisch generierte Beschreibung">
            <a:extLst>
              <a:ext uri="{FF2B5EF4-FFF2-40B4-BE49-F238E27FC236}">
                <a16:creationId xmlns:a16="http://schemas.microsoft.com/office/drawing/2014/main" id="{7475ADBF-BD60-AD43-B461-33EF5C8C0A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60" r="26441" b="3"/>
          <a:stretch/>
        </p:blipFill>
        <p:spPr>
          <a:xfrm>
            <a:off x="6136334" y="617981"/>
            <a:ext cx="2682605" cy="2993899"/>
          </a:xfrm>
          <a:prstGeom prst="rect">
            <a:avLst/>
          </a:prstGeom>
        </p:spPr>
      </p:pic>
      <p:pic>
        <p:nvPicPr>
          <p:cNvPr id="7" name="Grafik 6" descr="Ein Bild, das Gebäude, draußen, Tisch, Urlaubsort enthält.&#10;&#10;Automatisch generierte Beschreibung">
            <a:extLst>
              <a:ext uri="{FF2B5EF4-FFF2-40B4-BE49-F238E27FC236}">
                <a16:creationId xmlns:a16="http://schemas.microsoft.com/office/drawing/2014/main" id="{E4547C83-503C-DE46-8353-F3C6621956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722" r="28601" b="3"/>
          <a:stretch/>
        </p:blipFill>
        <p:spPr>
          <a:xfrm>
            <a:off x="8898743" y="617981"/>
            <a:ext cx="2667890" cy="2993899"/>
          </a:xfrm>
          <a:prstGeom prst="rect">
            <a:avLst/>
          </a:prstGeom>
        </p:spPr>
      </p:pic>
      <p:sp>
        <p:nvSpPr>
          <p:cNvPr id="68" name="Rectangle 54">
            <a:extLst>
              <a:ext uri="{FF2B5EF4-FFF2-40B4-BE49-F238E27FC236}">
                <a16:creationId xmlns:a16="http://schemas.microsoft.com/office/drawing/2014/main" id="{7F24250C-75E4-4A6A-9884-055CF6D235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pic>
        <p:nvPicPr>
          <p:cNvPr id="28" name="Grafik 27" descr="Ein Bild, das draußen, Zaun, Schnee, Gebäude enthält.&#10;&#10;Automatisch generierte Beschreibung">
            <a:extLst>
              <a:ext uri="{FF2B5EF4-FFF2-40B4-BE49-F238E27FC236}">
                <a16:creationId xmlns:a16="http://schemas.microsoft.com/office/drawing/2014/main" id="{E791B024-E858-2941-9C3A-6CA4CB259D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214" r="10334" b="3"/>
          <a:stretch/>
        </p:blipFill>
        <p:spPr>
          <a:xfrm>
            <a:off x="3363828" y="617982"/>
            <a:ext cx="2692700" cy="2993898"/>
          </a:xfrm>
          <a:prstGeom prst="rect">
            <a:avLst/>
          </a:prstGeom>
        </p:spPr>
      </p:pic>
      <p:sp>
        <p:nvSpPr>
          <p:cNvPr id="69" name="Rectangle 56">
            <a:extLst>
              <a:ext uri="{FF2B5EF4-FFF2-40B4-BE49-F238E27FC236}">
                <a16:creationId xmlns:a16="http://schemas.microsoft.com/office/drawing/2014/main" id="{9E5C6BAF-B1E2-490E-8E2C-E0238E94F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446824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503E5D32-230D-4AED-A4E7-0967E3A18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0DF93DE4-6A6A-4255-9F12-2F1918F328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A78A5413-15CE-4E26-83B7-C05E471EFB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5827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5822AE19-03D8-324F-A080-3CBB6FB81B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138" y="556869"/>
            <a:ext cx="5496671" cy="2545083"/>
          </a:xfrm>
        </p:spPr>
      </p:pic>
      <p:pic>
        <p:nvPicPr>
          <p:cNvPr id="7" name="Grafik 6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2C657957-366C-F84E-BC79-7F3845DC31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137" y="3214077"/>
            <a:ext cx="5496671" cy="3087054"/>
          </a:xfrm>
          <a:prstGeom prst="rect">
            <a:avLst/>
          </a:prstGeom>
        </p:spPr>
      </p:pic>
      <p:pic>
        <p:nvPicPr>
          <p:cNvPr id="9" name="Grafik 8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9A96CD7C-D3B1-C74E-BD41-5B0A28E490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6638" y="4269009"/>
            <a:ext cx="3071812" cy="2032122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CC36370F-80C6-7A4C-BD73-4D232F7A2735}"/>
              </a:ext>
            </a:extLst>
          </p:cNvPr>
          <p:cNvSpPr txBox="1"/>
          <p:nvPr/>
        </p:nvSpPr>
        <p:spPr>
          <a:xfrm>
            <a:off x="7386638" y="1070627"/>
            <a:ext cx="362939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GB" b="1" dirty="0"/>
              <a:t>Semester: </a:t>
            </a:r>
          </a:p>
          <a:p>
            <a:r>
              <a:rPr lang="en-GB" dirty="0"/>
              <a:t>Project Management</a:t>
            </a:r>
          </a:p>
          <a:p>
            <a:r>
              <a:rPr lang="en-GB" dirty="0"/>
              <a:t>International Business Environment</a:t>
            </a:r>
          </a:p>
          <a:p>
            <a:r>
              <a:rPr lang="en-GB" dirty="0"/>
              <a:t>Finance Accounting</a:t>
            </a:r>
          </a:p>
          <a:p>
            <a:r>
              <a:rPr lang="en-GB" dirty="0"/>
              <a:t>Entrepreneurship</a:t>
            </a:r>
          </a:p>
          <a:p>
            <a:r>
              <a:rPr lang="en-GB" dirty="0"/>
              <a:t>Strategic Management </a:t>
            </a:r>
          </a:p>
          <a:p>
            <a:r>
              <a:rPr lang="en-GB" dirty="0"/>
              <a:t>Psychological Aspects of Business </a:t>
            </a:r>
          </a:p>
        </p:txBody>
      </p:sp>
    </p:spTree>
    <p:extLst>
      <p:ext uri="{BB962C8B-B14F-4D97-AF65-F5344CB8AC3E}">
        <p14:creationId xmlns:p14="http://schemas.microsoft.com/office/powerpoint/2010/main" val="39526809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11">
            <a:extLst>
              <a:ext uri="{FF2B5EF4-FFF2-40B4-BE49-F238E27FC236}">
                <a16:creationId xmlns:a16="http://schemas.microsoft.com/office/drawing/2014/main" id="{1E94681D-2A4C-4A8D-B9B5-31D440D03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13">
            <a:extLst>
              <a:ext uri="{FF2B5EF4-FFF2-40B4-BE49-F238E27FC236}">
                <a16:creationId xmlns:a16="http://schemas.microsoft.com/office/drawing/2014/main" id="{44A7A5B0-A86B-4B2D-B579-7DD9405944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8" name="Rectangle 15">
            <a:extLst>
              <a:ext uri="{FF2B5EF4-FFF2-40B4-BE49-F238E27FC236}">
                <a16:creationId xmlns:a16="http://schemas.microsoft.com/office/drawing/2014/main" id="{D92E8A20-C7E5-410C-8629-67A146626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pic>
        <p:nvPicPr>
          <p:cNvPr id="5" name="Grafik 4" descr="Ein Bild, das Wasser, Ebene, groß, orange enthält.&#10;&#10;Automatisch generierte Beschreibung">
            <a:extLst>
              <a:ext uri="{FF2B5EF4-FFF2-40B4-BE49-F238E27FC236}">
                <a16:creationId xmlns:a16="http://schemas.microsoft.com/office/drawing/2014/main" id="{F0DC346A-7421-D446-B117-1D014D569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7248" y="486506"/>
            <a:ext cx="5291667" cy="2063749"/>
          </a:xfrm>
          <a:prstGeom prst="rect">
            <a:avLst/>
          </a:prstGeom>
        </p:spPr>
      </p:pic>
      <p:pic>
        <p:nvPicPr>
          <p:cNvPr id="7" name="Grafik 6" descr="Ein Bild, das Essen enthält.&#10;&#10;Automatisch generierte Beschreibung">
            <a:extLst>
              <a:ext uri="{FF2B5EF4-FFF2-40B4-BE49-F238E27FC236}">
                <a16:creationId xmlns:a16="http://schemas.microsoft.com/office/drawing/2014/main" id="{B9A8BD02-9FD2-C94B-B6BA-E14FBBEF65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6395" y="2646140"/>
            <a:ext cx="6773371" cy="372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7992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A67F85-AA23-6745-A17B-D08AFC97C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627" y="491561"/>
            <a:ext cx="10058400" cy="1371600"/>
          </a:xfrm>
        </p:spPr>
        <p:txBody>
          <a:bodyPr/>
          <a:lstStyle/>
          <a:p>
            <a:r>
              <a:rPr lang="en-GB" dirty="0" err="1"/>
              <a:t>Lettland</a:t>
            </a:r>
            <a:r>
              <a:rPr lang="en-GB" dirty="0"/>
              <a:t> </a:t>
            </a:r>
          </a:p>
        </p:txBody>
      </p:sp>
      <p:pic>
        <p:nvPicPr>
          <p:cNvPr id="7" name="Grafik 6" descr="Ein Bild, das Gras, draußen, Feld, Wasser enthält.&#10;&#10;Automatisch generierte Beschreibung">
            <a:extLst>
              <a:ext uri="{FF2B5EF4-FFF2-40B4-BE49-F238E27FC236}">
                <a16:creationId xmlns:a16="http://schemas.microsoft.com/office/drawing/2014/main" id="{EF73B51B-AB55-1C4C-9A99-2645C4694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1665" y="1088583"/>
            <a:ext cx="3281362" cy="1846113"/>
          </a:xfrm>
          <a:prstGeom prst="rect">
            <a:avLst/>
          </a:prstGeom>
        </p:spPr>
      </p:pic>
      <p:pic>
        <p:nvPicPr>
          <p:cNvPr id="9" name="Grafik 8" descr="Ein Bild, das draußen, Strand, Wasser, groß enthält.&#10;&#10;Automatisch generierte Beschreibung">
            <a:extLst>
              <a:ext uri="{FF2B5EF4-FFF2-40B4-BE49-F238E27FC236}">
                <a16:creationId xmlns:a16="http://schemas.microsoft.com/office/drawing/2014/main" id="{5158C077-7B4B-A448-8E6A-DC47A8752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4611" y="699852"/>
            <a:ext cx="2687277" cy="1466881"/>
          </a:xfrm>
          <a:prstGeom prst="rect">
            <a:avLst/>
          </a:prstGeom>
        </p:spPr>
      </p:pic>
      <p:pic>
        <p:nvPicPr>
          <p:cNvPr id="11" name="Grafik 10" descr="Ein Bild, das Straße, draußen, gelb, Bus enthält.&#10;&#10;Automatisch generierte Beschreibung">
            <a:extLst>
              <a:ext uri="{FF2B5EF4-FFF2-40B4-BE49-F238E27FC236}">
                <a16:creationId xmlns:a16="http://schemas.microsoft.com/office/drawing/2014/main" id="{428379D3-0E5C-154D-8976-64E63933D9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5896" y="3832941"/>
            <a:ext cx="1874261" cy="1050925"/>
          </a:xfrm>
          <a:prstGeom prst="rect">
            <a:avLst/>
          </a:prstGeom>
        </p:spPr>
      </p:pic>
      <p:pic>
        <p:nvPicPr>
          <p:cNvPr id="13" name="Grafik 12" descr="Ein Bild, das Ebene, draußen, fliegend, Flugzeug enthält.&#10;&#10;Automatisch generierte Beschreibung">
            <a:extLst>
              <a:ext uri="{FF2B5EF4-FFF2-40B4-BE49-F238E27FC236}">
                <a16:creationId xmlns:a16="http://schemas.microsoft.com/office/drawing/2014/main" id="{82DA1DDB-D401-2E4D-A4A8-03C3D76562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8085" y="3865209"/>
            <a:ext cx="1874261" cy="1058696"/>
          </a:xfrm>
          <a:prstGeom prst="rect">
            <a:avLst/>
          </a:prstGeom>
        </p:spPr>
      </p:pic>
      <p:pic>
        <p:nvPicPr>
          <p:cNvPr id="15" name="Grafik 14" descr="Ein Bild, das Schnee, sitzend, Licht, Baum enthält.&#10;&#10;Automatisch generierte Beschreibung">
            <a:extLst>
              <a:ext uri="{FF2B5EF4-FFF2-40B4-BE49-F238E27FC236}">
                <a16:creationId xmlns:a16="http://schemas.microsoft.com/office/drawing/2014/main" id="{B36A99A1-FE19-8F4E-AC1B-A26FC3A906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3187987" y="3479392"/>
            <a:ext cx="2461485" cy="1846114"/>
          </a:xfrm>
          <a:prstGeom prst="rect">
            <a:avLst/>
          </a:prstGeom>
        </p:spPr>
      </p:pic>
      <p:pic>
        <p:nvPicPr>
          <p:cNvPr id="16" name="Inhaltsplatzhalter 4" descr="Ein Bild, das Person, drinnen, Gebäude, Raum enthält.&#10;&#10;Automatisch generierte Beschreibung">
            <a:extLst>
              <a:ext uri="{FF2B5EF4-FFF2-40B4-BE49-F238E27FC236}">
                <a16:creationId xmlns:a16="http://schemas.microsoft.com/office/drawing/2014/main" id="{83BAA196-5E0A-E948-8F86-A69865D273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4570" y="2654449"/>
            <a:ext cx="1390651" cy="1854201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E78B33C1-CD4D-3D44-8BEB-28B12D32D8F5}"/>
              </a:ext>
            </a:extLst>
          </p:cNvPr>
          <p:cNvSpPr txBox="1"/>
          <p:nvPr/>
        </p:nvSpPr>
        <p:spPr>
          <a:xfrm>
            <a:off x="526109" y="4625508"/>
            <a:ext cx="2367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Dinamo Riga </a:t>
            </a:r>
            <a:r>
              <a:rPr lang="en-GB" dirty="0" err="1"/>
              <a:t>IceHockey</a:t>
            </a:r>
            <a:endParaRPr lang="en-GB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11418245-9D74-B14D-94D8-BFBBD0473E85}"/>
              </a:ext>
            </a:extLst>
          </p:cNvPr>
          <p:cNvSpPr txBox="1"/>
          <p:nvPr/>
        </p:nvSpPr>
        <p:spPr>
          <a:xfrm>
            <a:off x="3438144" y="2319594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Jurmala</a:t>
            </a:r>
            <a:r>
              <a:rPr lang="en-GB" dirty="0"/>
              <a:t> Beach 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A98AFBCC-8493-714F-8D18-B6789A4E9FB0}"/>
              </a:ext>
            </a:extLst>
          </p:cNvPr>
          <p:cNvSpPr txBox="1"/>
          <p:nvPr/>
        </p:nvSpPr>
        <p:spPr>
          <a:xfrm>
            <a:off x="3600944" y="5716208"/>
            <a:ext cx="1269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Winterzeit</a:t>
            </a:r>
            <a:r>
              <a:rPr lang="en-GB" dirty="0"/>
              <a:t>  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B39016AD-7CF9-F04F-AF03-0DF44B6CAA18}"/>
              </a:ext>
            </a:extLst>
          </p:cNvPr>
          <p:cNvSpPr txBox="1"/>
          <p:nvPr/>
        </p:nvSpPr>
        <p:spPr>
          <a:xfrm>
            <a:off x="8034528" y="3032086"/>
            <a:ext cx="2113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Kemeri</a:t>
            </a:r>
            <a:r>
              <a:rPr lang="en-GB" dirty="0"/>
              <a:t> </a:t>
            </a:r>
            <a:r>
              <a:rPr lang="en-GB" dirty="0" err="1"/>
              <a:t>Nationalpark</a:t>
            </a:r>
            <a:endParaRPr lang="en-GB" dirty="0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724EAF44-1C43-C24F-96CD-8C4513FAFD31}"/>
              </a:ext>
            </a:extLst>
          </p:cNvPr>
          <p:cNvSpPr txBox="1"/>
          <p:nvPr/>
        </p:nvSpPr>
        <p:spPr>
          <a:xfrm>
            <a:off x="7005003" y="5171527"/>
            <a:ext cx="53417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/>
              <a:t>Beliebte</a:t>
            </a:r>
            <a:r>
              <a:rPr lang="en-GB" b="1" dirty="0"/>
              <a:t> </a:t>
            </a:r>
            <a:r>
              <a:rPr lang="en-GB" b="1" dirty="0" err="1"/>
              <a:t>Reiseziele</a:t>
            </a:r>
            <a:r>
              <a:rPr lang="en-GB" b="1" dirty="0"/>
              <a:t>:</a:t>
            </a:r>
            <a:br>
              <a:rPr lang="en-GB" dirty="0"/>
            </a:br>
            <a:r>
              <a:rPr lang="en-GB" dirty="0" err="1"/>
              <a:t>Estland</a:t>
            </a:r>
            <a:r>
              <a:rPr lang="en-GB" dirty="0"/>
              <a:t>, </a:t>
            </a:r>
            <a:r>
              <a:rPr lang="en-GB" dirty="0" err="1"/>
              <a:t>Litauen</a:t>
            </a:r>
            <a:r>
              <a:rPr lang="en-GB" dirty="0"/>
              <a:t>, </a:t>
            </a:r>
            <a:r>
              <a:rPr lang="en-GB" dirty="0" err="1"/>
              <a:t>Schweden</a:t>
            </a:r>
            <a:r>
              <a:rPr lang="en-GB" dirty="0"/>
              <a:t>, </a:t>
            </a:r>
            <a:r>
              <a:rPr lang="en-GB" dirty="0" err="1"/>
              <a:t>Norwegen</a:t>
            </a:r>
            <a:r>
              <a:rPr lang="en-GB" dirty="0"/>
              <a:t>, </a:t>
            </a:r>
            <a:r>
              <a:rPr lang="en-GB" dirty="0" err="1"/>
              <a:t>Finnland</a:t>
            </a:r>
            <a:r>
              <a:rPr lang="en-GB" dirty="0"/>
              <a:t>, </a:t>
            </a:r>
            <a:r>
              <a:rPr lang="en-GB" dirty="0" err="1"/>
              <a:t>Moskau</a:t>
            </a:r>
            <a:r>
              <a:rPr lang="en-GB" dirty="0"/>
              <a:t>, St. Petersburg, Minsk</a:t>
            </a:r>
          </a:p>
        </p:txBody>
      </p:sp>
    </p:spTree>
    <p:extLst>
      <p:ext uri="{BB962C8B-B14F-4D97-AF65-F5344CB8AC3E}">
        <p14:creationId xmlns:p14="http://schemas.microsoft.com/office/powerpoint/2010/main" val="34486831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938FB7-4AF7-7A48-B9F7-43D8E551C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950" y="386149"/>
            <a:ext cx="10058400" cy="1371600"/>
          </a:xfrm>
        </p:spPr>
        <p:txBody>
          <a:bodyPr/>
          <a:lstStyle/>
          <a:p>
            <a:r>
              <a:rPr lang="de-DE" dirty="0"/>
              <a:t>Lebenshaltungskosten</a:t>
            </a:r>
            <a:r>
              <a:rPr lang="en-GB" dirty="0"/>
              <a:t>  </a:t>
            </a:r>
          </a:p>
        </p:txBody>
      </p:sp>
      <p:pic>
        <p:nvPicPr>
          <p:cNvPr id="5" name="Grafik 4" descr="Ein Bild, das Schild, Zeichnung, Essen, Uhr enthält.&#10;&#10;Automatisch generierte Beschreibung">
            <a:extLst>
              <a:ext uri="{FF2B5EF4-FFF2-40B4-BE49-F238E27FC236}">
                <a16:creationId xmlns:a16="http://schemas.microsoft.com/office/drawing/2014/main" id="{CB0023AF-175F-4C40-A92D-00FEED5BB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2911" y="1111517"/>
            <a:ext cx="2569464" cy="198895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82879B80-746C-A34D-B176-9236099F75E0}"/>
              </a:ext>
            </a:extLst>
          </p:cNvPr>
          <p:cNvSpPr txBox="1"/>
          <p:nvPr/>
        </p:nvSpPr>
        <p:spPr>
          <a:xfrm>
            <a:off x="8998852" y="3169305"/>
            <a:ext cx="2177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Günstiges</a:t>
            </a:r>
            <a:r>
              <a:rPr lang="en-GB" dirty="0"/>
              <a:t> Taxi </a:t>
            </a:r>
            <a:r>
              <a:rPr lang="en-GB" dirty="0" err="1"/>
              <a:t>fahren</a:t>
            </a:r>
            <a:endParaRPr lang="en-GB" dirty="0"/>
          </a:p>
        </p:txBody>
      </p:sp>
      <p:pic>
        <p:nvPicPr>
          <p:cNvPr id="8" name="Grafik 7" descr="Ein Bild, das drinnen, Person, Tisch, sitzend enthält.&#10;&#10;Automatisch generierte Beschreibung">
            <a:extLst>
              <a:ext uri="{FF2B5EF4-FFF2-40B4-BE49-F238E27FC236}">
                <a16:creationId xmlns:a16="http://schemas.microsoft.com/office/drawing/2014/main" id="{B1D3FF95-CE33-C44A-8E6C-752AAC89CE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625" y="1776862"/>
            <a:ext cx="2776726" cy="1757363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46F9947C-CCE1-6D42-BBD9-C36B72B73B4C}"/>
              </a:ext>
            </a:extLst>
          </p:cNvPr>
          <p:cNvSpPr txBox="1"/>
          <p:nvPr/>
        </p:nvSpPr>
        <p:spPr>
          <a:xfrm>
            <a:off x="569431" y="3613362"/>
            <a:ext cx="37591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Verhältnismäßig</a:t>
            </a:r>
            <a:r>
              <a:rPr lang="en-GB" dirty="0"/>
              <a:t> </a:t>
            </a:r>
            <a:r>
              <a:rPr lang="en-GB" dirty="0" err="1"/>
              <a:t>günstige</a:t>
            </a:r>
            <a:r>
              <a:rPr lang="en-GB" dirty="0"/>
              <a:t> Restaurants </a:t>
            </a:r>
            <a:br>
              <a:rPr lang="en-GB" dirty="0"/>
            </a:br>
            <a:endParaRPr lang="en-GB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4907411F-2DA8-9543-BB58-5AE21F6016DC}"/>
              </a:ext>
            </a:extLst>
          </p:cNvPr>
          <p:cNvSpPr txBox="1"/>
          <p:nvPr/>
        </p:nvSpPr>
        <p:spPr>
          <a:xfrm>
            <a:off x="1858949" y="5730236"/>
            <a:ext cx="1673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Günstige</a:t>
            </a:r>
            <a:r>
              <a:rPr lang="en-GB" dirty="0"/>
              <a:t> </a:t>
            </a:r>
            <a:r>
              <a:rPr lang="en-GB" dirty="0" err="1"/>
              <a:t>Miete</a:t>
            </a:r>
            <a:r>
              <a:rPr lang="en-GB" dirty="0"/>
              <a:t> </a:t>
            </a:r>
          </a:p>
        </p:txBody>
      </p:sp>
      <p:pic>
        <p:nvPicPr>
          <p:cNvPr id="13" name="Grafik 12" descr="Ein Bild, das Schiefertafel, Essen, Hemd, Schild enthält.&#10;&#10;Automatisch generierte Beschreibung">
            <a:extLst>
              <a:ext uri="{FF2B5EF4-FFF2-40B4-BE49-F238E27FC236}">
                <a16:creationId xmlns:a16="http://schemas.microsoft.com/office/drawing/2014/main" id="{5035F295-3E77-8A49-9185-1C7FDD0132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1101" y="4138967"/>
            <a:ext cx="1957539" cy="1607516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8F4A36B5-CCED-EC47-B93B-7D7EDD097C02}"/>
              </a:ext>
            </a:extLst>
          </p:cNvPr>
          <p:cNvSpPr txBox="1"/>
          <p:nvPr/>
        </p:nvSpPr>
        <p:spPr>
          <a:xfrm>
            <a:off x="6913323" y="6002843"/>
            <a:ext cx="2413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Gute</a:t>
            </a:r>
            <a:r>
              <a:rPr lang="en-GB" dirty="0"/>
              <a:t> und </a:t>
            </a:r>
            <a:r>
              <a:rPr lang="en-GB" dirty="0" err="1"/>
              <a:t>günstige</a:t>
            </a:r>
            <a:r>
              <a:rPr lang="en-GB" dirty="0"/>
              <a:t> Bars </a:t>
            </a:r>
          </a:p>
        </p:txBody>
      </p:sp>
      <p:pic>
        <p:nvPicPr>
          <p:cNvPr id="7" name="Grafik 6" descr="Ein Bild, das Zeichnung, Schild enthält.&#10;&#10;Automatisch generierte Beschreibung">
            <a:extLst>
              <a:ext uri="{FF2B5EF4-FFF2-40B4-BE49-F238E27FC236}">
                <a16:creationId xmlns:a16="http://schemas.microsoft.com/office/drawing/2014/main" id="{0C4DC830-F105-5248-B612-D348DDA684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0821" y="4415131"/>
            <a:ext cx="1527219" cy="1315105"/>
          </a:xfrm>
          <a:prstGeom prst="rect">
            <a:avLst/>
          </a:prstGeom>
        </p:spPr>
      </p:pic>
      <p:pic>
        <p:nvPicPr>
          <p:cNvPr id="11" name="Grafik 10" descr="Ein Bild, das draußen, Transport, Straße, blau enthält.&#10;&#10;Automatisch generierte Beschreibung">
            <a:extLst>
              <a:ext uri="{FF2B5EF4-FFF2-40B4-BE49-F238E27FC236}">
                <a16:creationId xmlns:a16="http://schemas.microsoft.com/office/drawing/2014/main" id="{4D3E3B29-D817-AA42-B08C-3F69133E43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9882" y="1840464"/>
            <a:ext cx="2736430" cy="1772898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6B667BB7-3027-3F4E-8D49-43F494403D26}"/>
              </a:ext>
            </a:extLst>
          </p:cNvPr>
          <p:cNvSpPr txBox="1"/>
          <p:nvPr/>
        </p:nvSpPr>
        <p:spPr>
          <a:xfrm>
            <a:off x="4726530" y="3751861"/>
            <a:ext cx="3483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Monatsticket</a:t>
            </a:r>
            <a:r>
              <a:rPr lang="en-GB" dirty="0"/>
              <a:t> </a:t>
            </a:r>
            <a:r>
              <a:rPr lang="en-GB" dirty="0" err="1"/>
              <a:t>für</a:t>
            </a:r>
            <a:r>
              <a:rPr lang="en-GB" dirty="0"/>
              <a:t> Bus und Bahn 16€</a:t>
            </a:r>
          </a:p>
        </p:txBody>
      </p:sp>
    </p:spTree>
    <p:extLst>
      <p:ext uri="{BB962C8B-B14F-4D97-AF65-F5344CB8AC3E}">
        <p14:creationId xmlns:p14="http://schemas.microsoft.com/office/powerpoint/2010/main" val="99437579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Custom 8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96A9A9"/>
      </a:accent1>
      <a:accent2>
        <a:srgbClr val="CB58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D0690C"/>
      </a:hlink>
      <a:folHlink>
        <a:srgbClr val="9696A0"/>
      </a:folHlink>
    </a:clrScheme>
    <a:fontScheme name="Savon">
      <a:majorFont>
        <a:latin typeface="Sagona ExtraLigh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Sagona Book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111</Words>
  <Application>Microsoft Macintosh PowerPoint</Application>
  <PresentationFormat>Breitbild</PresentationFormat>
  <Paragraphs>32</Paragraphs>
  <Slides>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3" baseType="lpstr">
      <vt:lpstr>Garamond</vt:lpstr>
      <vt:lpstr>Sagona Book</vt:lpstr>
      <vt:lpstr>Sagona ExtraLight</vt:lpstr>
      <vt:lpstr>SavonVTI</vt:lpstr>
      <vt:lpstr>Auslandssemester in Riga </vt:lpstr>
      <vt:lpstr>Riga </vt:lpstr>
      <vt:lpstr>Ankunft </vt:lpstr>
      <vt:lpstr>Wohnung </vt:lpstr>
      <vt:lpstr>Turiba </vt:lpstr>
      <vt:lpstr>PowerPoint-Präsentation</vt:lpstr>
      <vt:lpstr>PowerPoint-Präsentation</vt:lpstr>
      <vt:lpstr>Lettland </vt:lpstr>
      <vt:lpstr>Lebenshaltungskosten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Auslandssemester in Riga </dc:title>
  <dc:creator>Hanna Lambrecht</dc:creator>
  <cp:lastModifiedBy>Hanna Lambrecht</cp:lastModifiedBy>
  <cp:revision>4</cp:revision>
  <dcterms:created xsi:type="dcterms:W3CDTF">2019-12-13T09:53:45Z</dcterms:created>
  <dcterms:modified xsi:type="dcterms:W3CDTF">2019-12-13T10:02:16Z</dcterms:modified>
</cp:coreProperties>
</file>