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E2052-77F5-4712-88BD-0552C722C085}" type="datetimeFigureOut">
              <a:rPr lang="de-DE" smtClean="0"/>
              <a:t>15.12.2020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4E2AF-5EB3-47B0-BAFE-8791FB0ED1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0274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leoniepeters98@gmail.com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0A0283-E6B5-4481-B99B-8654A1FF03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VAlencia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5E9A39A-938C-4668-92E2-401E2CEB8B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Universidad </a:t>
            </a:r>
            <a:r>
              <a:rPr lang="de-DE" dirty="0" err="1"/>
              <a:t>Europea</a:t>
            </a:r>
            <a:r>
              <a:rPr lang="de-DE" dirty="0"/>
              <a:t> de Valencia</a:t>
            </a:r>
          </a:p>
        </p:txBody>
      </p:sp>
    </p:spTree>
    <p:extLst>
      <p:ext uri="{BB962C8B-B14F-4D97-AF65-F5344CB8AC3E}">
        <p14:creationId xmlns:p14="http://schemas.microsoft.com/office/powerpoint/2010/main" val="769661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7F71EA-4A06-4857-81D2-1E41581B7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622" y="531191"/>
            <a:ext cx="5501378" cy="3052417"/>
          </a:xfrm>
        </p:spPr>
        <p:txBody>
          <a:bodyPr/>
          <a:lstStyle/>
          <a:p>
            <a:r>
              <a:rPr lang="de-DE" dirty="0"/>
              <a:t>ERASMUS:</a:t>
            </a:r>
          </a:p>
          <a:p>
            <a:r>
              <a:rPr lang="de-DE" dirty="0" err="1"/>
              <a:t>Loooots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activities</a:t>
            </a:r>
            <a:r>
              <a:rPr lang="de-DE" dirty="0"/>
              <a:t>,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go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party</a:t>
            </a:r>
            <a:r>
              <a:rPr lang="de-DE" dirty="0"/>
              <a:t> </a:t>
            </a:r>
            <a:r>
              <a:rPr lang="de-DE" dirty="0" err="1"/>
              <a:t>every</a:t>
            </a:r>
            <a:r>
              <a:rPr lang="de-DE" dirty="0"/>
              <a:t> </a:t>
            </a:r>
            <a:r>
              <a:rPr lang="de-DE" dirty="0" err="1"/>
              <a:t>evening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</a:p>
          <a:p>
            <a:r>
              <a:rPr lang="de-DE" dirty="0"/>
              <a:t>Also </a:t>
            </a:r>
            <a:r>
              <a:rPr lang="de-DE" dirty="0" err="1"/>
              <a:t>longer</a:t>
            </a:r>
            <a:r>
              <a:rPr lang="de-DE" dirty="0"/>
              <a:t> </a:t>
            </a:r>
            <a:r>
              <a:rPr lang="de-DE" dirty="0" err="1"/>
              <a:t>trips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: Barcelona, Madrid, Ibiza, Portugal </a:t>
            </a:r>
            <a:r>
              <a:rPr lang="de-DE" dirty="0" err="1"/>
              <a:t>etc</a:t>
            </a:r>
            <a:endParaRPr lang="de-DE" dirty="0"/>
          </a:p>
          <a:p>
            <a:r>
              <a:rPr lang="de-DE" dirty="0" err="1"/>
              <a:t>Daytrips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: Isla </a:t>
            </a:r>
            <a:r>
              <a:rPr lang="de-DE" dirty="0" err="1"/>
              <a:t>Tabarca</a:t>
            </a:r>
            <a:r>
              <a:rPr lang="de-DE" dirty="0"/>
              <a:t>, </a:t>
            </a:r>
            <a:r>
              <a:rPr lang="de-DE" dirty="0" err="1"/>
              <a:t>Altea</a:t>
            </a:r>
            <a:r>
              <a:rPr lang="de-DE" dirty="0"/>
              <a:t>, Peniscola</a:t>
            </a:r>
            <a:endParaRPr lang="en-IE" dirty="0"/>
          </a:p>
        </p:txBody>
      </p:sp>
      <p:pic>
        <p:nvPicPr>
          <p:cNvPr id="1026" name="Picture 2" descr="Altea">
            <a:extLst>
              <a:ext uri="{FF2B5EF4-FFF2-40B4-BE49-F238E27FC236}">
                <a16:creationId xmlns:a16="http://schemas.microsoft.com/office/drawing/2014/main" id="{347905EB-611F-4910-87CF-903F3A050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459" y="376583"/>
            <a:ext cx="4583209" cy="305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barca Island - Hotel Álamo Alicante">
            <a:extLst>
              <a:ext uri="{FF2B5EF4-FFF2-40B4-BE49-F238E27FC236}">
                <a16:creationId xmlns:a16="http://schemas.microsoft.com/office/drawing/2014/main" id="{3E98F19A-10EE-4167-8D59-004DE9337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22" y="3583608"/>
            <a:ext cx="4346855" cy="288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teles en Peñíscola, Castellón - Centraldereservas.com">
            <a:extLst>
              <a:ext uri="{FF2B5EF4-FFF2-40B4-BE49-F238E27FC236}">
                <a16:creationId xmlns:a16="http://schemas.microsoft.com/office/drawing/2014/main" id="{54F6B44C-D9AA-4A57-B642-DE6CF4E7E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439" y="3235740"/>
            <a:ext cx="4909931" cy="32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76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89FCCC-FC2F-4527-99B0-0108F949E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CONTACT INFOS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0ACEFD-3260-4BC2-8594-C1527ADD6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Leonie Peters</a:t>
            </a:r>
          </a:p>
          <a:p>
            <a:pPr marL="0" indent="0">
              <a:buNone/>
            </a:pPr>
            <a:r>
              <a:rPr lang="de-DE" dirty="0"/>
              <a:t>E-Mail: </a:t>
            </a:r>
            <a:r>
              <a:rPr lang="de-DE" dirty="0">
                <a:hlinkClick r:id="rId2"/>
              </a:rPr>
              <a:t>leoniepeters98@gmail.com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Jan Schüttert</a:t>
            </a:r>
          </a:p>
          <a:p>
            <a:pPr marL="0" indent="0">
              <a:buNone/>
            </a:pPr>
            <a:r>
              <a:rPr lang="de-DE" dirty="0"/>
              <a:t>E-Mail: janschuettert@gmx.de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B5844C5-93F2-4DAB-9B81-80CD68106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7960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anien politische karte">
            <a:extLst>
              <a:ext uri="{FF2B5EF4-FFF2-40B4-BE49-F238E27FC236}">
                <a16:creationId xmlns:a16="http://schemas.microsoft.com/office/drawing/2014/main" id="{A8E324D7-0067-46F9-B3B1-990365CB6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182" y="384428"/>
            <a:ext cx="7430450" cy="553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feil: nach unten 4">
            <a:extLst>
              <a:ext uri="{FF2B5EF4-FFF2-40B4-BE49-F238E27FC236}">
                <a16:creationId xmlns:a16="http://schemas.microsoft.com/office/drawing/2014/main" id="{A40B94FB-3BBE-4E34-95BB-8D18CEE6B10D}"/>
              </a:ext>
            </a:extLst>
          </p:cNvPr>
          <p:cNvSpPr/>
          <p:nvPr/>
        </p:nvSpPr>
        <p:spPr>
          <a:xfrm>
            <a:off x="6096000" y="2769704"/>
            <a:ext cx="450574" cy="5433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2805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85B9B3-7DA7-447A-9D3E-BFEB2C8D3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08" y="803228"/>
            <a:ext cx="8534400" cy="1507067"/>
          </a:xfrm>
        </p:spPr>
        <p:txBody>
          <a:bodyPr/>
          <a:lstStyle/>
          <a:p>
            <a:r>
              <a:rPr lang="de-DE" dirty="0"/>
              <a:t>Facts </a:t>
            </a:r>
            <a:r>
              <a:rPr lang="de-DE" dirty="0" err="1"/>
              <a:t>about</a:t>
            </a:r>
            <a:r>
              <a:rPr lang="de-DE" dirty="0"/>
              <a:t> Valencia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528EF44-2C11-416D-9B2C-A350D7CAEABD}"/>
              </a:ext>
            </a:extLst>
          </p:cNvPr>
          <p:cNvSpPr txBox="1"/>
          <p:nvPr/>
        </p:nvSpPr>
        <p:spPr>
          <a:xfrm>
            <a:off x="1080052" y="2310295"/>
            <a:ext cx="595685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Third </a:t>
            </a:r>
            <a:r>
              <a:rPr lang="de-DE" sz="2200" dirty="0" err="1"/>
              <a:t>biggest</a:t>
            </a:r>
            <a:r>
              <a:rPr lang="de-DE" sz="2200" dirty="0"/>
              <a:t> </a:t>
            </a:r>
            <a:r>
              <a:rPr lang="de-DE" sz="2200" dirty="0" err="1"/>
              <a:t>city</a:t>
            </a:r>
            <a:r>
              <a:rPr lang="de-DE" sz="2200" dirty="0"/>
              <a:t> in Spain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 err="1"/>
              <a:t>Habitants</a:t>
            </a:r>
            <a:r>
              <a:rPr lang="de-DE" sz="2200" dirty="0"/>
              <a:t>: 800k, </a:t>
            </a:r>
            <a:r>
              <a:rPr lang="de-DE" sz="2200" dirty="0" err="1"/>
              <a:t>Communidad</a:t>
            </a:r>
            <a:r>
              <a:rPr lang="de-DE" sz="2200" dirty="0"/>
              <a:t> 2 Mio.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6 </a:t>
            </a:r>
            <a:r>
              <a:rPr lang="de-DE" sz="2200" dirty="0" err="1"/>
              <a:t>universities</a:t>
            </a:r>
            <a:r>
              <a:rPr lang="de-DE" sz="22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 err="1"/>
              <a:t>Almost</a:t>
            </a:r>
            <a:r>
              <a:rPr lang="de-DE" sz="2200" dirty="0"/>
              <a:t> 4000 international </a:t>
            </a:r>
            <a:r>
              <a:rPr lang="de-DE" sz="2200" dirty="0" err="1"/>
              <a:t>students</a:t>
            </a:r>
            <a:r>
              <a:rPr lang="de-DE" sz="2200" dirty="0"/>
              <a:t> </a:t>
            </a:r>
            <a:r>
              <a:rPr lang="de-DE" sz="2200" dirty="0" err="1"/>
              <a:t>every</a:t>
            </a:r>
            <a:r>
              <a:rPr lang="de-DE" sz="2200" dirty="0"/>
              <a:t> </a:t>
            </a:r>
            <a:r>
              <a:rPr lang="de-DE" sz="2200" dirty="0" err="1"/>
              <a:t>year</a:t>
            </a:r>
            <a:endParaRPr lang="de-DE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 err="1"/>
              <a:t>Languages</a:t>
            </a:r>
            <a:r>
              <a:rPr lang="de-DE" sz="2200" dirty="0"/>
              <a:t>: Spanisch and </a:t>
            </a:r>
            <a:r>
              <a:rPr lang="de-DE" sz="2200" dirty="0" err="1"/>
              <a:t>Valencian</a:t>
            </a:r>
            <a:endParaRPr lang="de-DE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 err="1"/>
              <a:t>You</a:t>
            </a:r>
            <a:r>
              <a:rPr lang="de-DE" sz="2200" dirty="0"/>
              <a:t> </a:t>
            </a:r>
            <a:r>
              <a:rPr lang="de-DE" sz="2200" dirty="0" err="1"/>
              <a:t>can</a:t>
            </a:r>
            <a:r>
              <a:rPr lang="de-DE" sz="2200" dirty="0"/>
              <a:t> also </a:t>
            </a:r>
            <a:r>
              <a:rPr lang="de-DE" sz="2200" dirty="0" err="1"/>
              <a:t>go</a:t>
            </a:r>
            <a:r>
              <a:rPr lang="de-DE" sz="2200" dirty="0"/>
              <a:t> </a:t>
            </a:r>
            <a:r>
              <a:rPr lang="de-DE" sz="2200" dirty="0" err="1"/>
              <a:t>skying</a:t>
            </a:r>
            <a:r>
              <a:rPr lang="de-DE" sz="2200" dirty="0"/>
              <a:t> in </a:t>
            </a:r>
            <a:r>
              <a:rPr lang="de-DE" sz="2200" dirty="0" err="1"/>
              <a:t>winter</a:t>
            </a:r>
            <a:endParaRPr lang="de-DE" sz="2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2037EAF-2E12-4102-99D7-8C4B7C0C7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248" y="1364975"/>
            <a:ext cx="4409251" cy="493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22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BB5920D-6D00-43BC-8A7A-9D2B968E2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Culture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6F87511-BA09-46DD-99DC-1D864D2F2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27" y="736531"/>
            <a:ext cx="5653150" cy="282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6544973-80C7-46CA-926C-04C16511E5E7}"/>
              </a:ext>
            </a:extLst>
          </p:cNvPr>
          <p:cNvSpPr txBox="1"/>
          <p:nvPr/>
        </p:nvSpPr>
        <p:spPr>
          <a:xfrm>
            <a:off x="1187187" y="3840553"/>
            <a:ext cx="103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Paella</a:t>
            </a:r>
          </a:p>
        </p:txBody>
      </p:sp>
      <p:pic>
        <p:nvPicPr>
          <p:cNvPr id="2052" name="Picture 4" descr="Las Fallas de Valencia | From Julie with Love">
            <a:extLst>
              <a:ext uri="{FF2B5EF4-FFF2-40B4-BE49-F238E27FC236}">
                <a16:creationId xmlns:a16="http://schemas.microsoft.com/office/drawing/2014/main" id="{88DB47CE-B8FC-4A15-AF28-B3DD50D8F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863" y="3016999"/>
            <a:ext cx="5181697" cy="332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C24B286-FFB9-4508-9FDE-A175A64C6DF3}"/>
              </a:ext>
            </a:extLst>
          </p:cNvPr>
          <p:cNvSpPr txBox="1"/>
          <p:nvPr/>
        </p:nvSpPr>
        <p:spPr>
          <a:xfrm>
            <a:off x="7871791" y="1677946"/>
            <a:ext cx="2451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Fallas: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week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fiestas</a:t>
            </a:r>
            <a:r>
              <a:rPr lang="de-DE" dirty="0"/>
              <a:t> in March</a:t>
            </a:r>
          </a:p>
        </p:txBody>
      </p:sp>
    </p:spTree>
    <p:extLst>
      <p:ext uri="{BB962C8B-B14F-4D97-AF65-F5344CB8AC3E}">
        <p14:creationId xmlns:p14="http://schemas.microsoft.com/office/powerpoint/2010/main" val="3121911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22077B8-27C4-410D-AF1B-6A08CE347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4" y="146810"/>
            <a:ext cx="4503630" cy="337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EA93763-1295-45A0-B3E7-1D425D22D161}"/>
              </a:ext>
            </a:extLst>
          </p:cNvPr>
          <p:cNvSpPr txBox="1"/>
          <p:nvPr/>
        </p:nvSpPr>
        <p:spPr>
          <a:xfrm>
            <a:off x="408333" y="3729550"/>
            <a:ext cx="2213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Albufera</a:t>
            </a:r>
            <a:endParaRPr lang="de-DE" dirty="0"/>
          </a:p>
        </p:txBody>
      </p:sp>
      <p:pic>
        <p:nvPicPr>
          <p:cNvPr id="3076" name="Picture 4" descr="Ciudad de las Artes y las Ciencias in Valencia, Spain ...">
            <a:extLst>
              <a:ext uri="{FF2B5EF4-FFF2-40B4-BE49-F238E27FC236}">
                <a16:creationId xmlns:a16="http://schemas.microsoft.com/office/drawing/2014/main" id="{DC5C2F12-2A2A-4759-B171-48A1643CD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538" y="838649"/>
            <a:ext cx="5176730" cy="289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710B25D-3DA1-4712-873A-30E61F8EB7EC}"/>
              </a:ext>
            </a:extLst>
          </p:cNvPr>
          <p:cNvSpPr txBox="1"/>
          <p:nvPr/>
        </p:nvSpPr>
        <p:spPr>
          <a:xfrm>
            <a:off x="5444219" y="371061"/>
            <a:ext cx="4010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Ciudad de las </a:t>
            </a:r>
            <a:r>
              <a:rPr lang="de-DE" dirty="0" err="1"/>
              <a:t>artes</a:t>
            </a:r>
            <a:r>
              <a:rPr lang="de-DE" dirty="0"/>
              <a:t> y las </a:t>
            </a:r>
            <a:r>
              <a:rPr lang="de-DE" dirty="0" err="1"/>
              <a:t>ciencias</a:t>
            </a:r>
            <a:endParaRPr lang="de-DE" dirty="0"/>
          </a:p>
        </p:txBody>
      </p:sp>
      <p:pic>
        <p:nvPicPr>
          <p:cNvPr id="3078" name="Picture 6" descr="Valencia Walking Tour in Old Town – Segway Anyway Valencia">
            <a:extLst>
              <a:ext uri="{FF2B5EF4-FFF2-40B4-BE49-F238E27FC236}">
                <a16:creationId xmlns:a16="http://schemas.microsoft.com/office/drawing/2014/main" id="{470A0F04-047F-4696-85DB-D9B978EB9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848" y="3193775"/>
            <a:ext cx="5176731" cy="345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7BA1D45-491C-43D0-B352-877A1C60AA7B}"/>
              </a:ext>
            </a:extLst>
          </p:cNvPr>
          <p:cNvSpPr txBox="1"/>
          <p:nvPr/>
        </p:nvSpPr>
        <p:spPr>
          <a:xfrm>
            <a:off x="1404730" y="5141843"/>
            <a:ext cx="1668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Old </a:t>
            </a:r>
            <a:r>
              <a:rPr lang="de-DE" dirty="0" err="1"/>
              <a:t>town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9067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D9F4B45-3C5E-4BBE-B276-D5B7FE59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808" y="700751"/>
            <a:ext cx="8534400" cy="1507067"/>
          </a:xfrm>
        </p:spPr>
        <p:txBody>
          <a:bodyPr/>
          <a:lstStyle/>
          <a:p>
            <a:r>
              <a:rPr lang="de-DE" dirty="0"/>
              <a:t>De Valencia</a:t>
            </a:r>
          </a:p>
        </p:txBody>
      </p:sp>
      <p:sp>
        <p:nvSpPr>
          <p:cNvPr id="6" name="AutoShape 2" descr="European University logo">
            <a:extLst>
              <a:ext uri="{FF2B5EF4-FFF2-40B4-BE49-F238E27FC236}">
                <a16:creationId xmlns:a16="http://schemas.microsoft.com/office/drawing/2014/main" id="{D31848ED-734A-49D8-8B41-FDF4581A1F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A202B82C-B368-46B7-B84C-7AF8C6325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59" y="246637"/>
            <a:ext cx="2681149" cy="241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Universidad Europea Valencia">
            <a:extLst>
              <a:ext uri="{FF2B5EF4-FFF2-40B4-BE49-F238E27FC236}">
                <a16:creationId xmlns:a16="http://schemas.microsoft.com/office/drawing/2014/main" id="{F9DA59D7-020A-4FE0-A103-D816ADBF9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008" y="700751"/>
            <a:ext cx="3650974" cy="24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10F50E2-8139-401B-BAEB-A47BFFC6ED51}"/>
              </a:ext>
            </a:extLst>
          </p:cNvPr>
          <p:cNvSpPr txBox="1"/>
          <p:nvPr/>
        </p:nvSpPr>
        <p:spPr>
          <a:xfrm>
            <a:off x="940904" y="3116048"/>
            <a:ext cx="87331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Private Uni, </a:t>
            </a:r>
            <a:r>
              <a:rPr lang="de-DE" dirty="0" err="1"/>
              <a:t>quite</a:t>
            </a:r>
            <a:r>
              <a:rPr lang="de-DE" dirty="0"/>
              <a:t> </a:t>
            </a:r>
            <a:r>
              <a:rPr lang="de-DE" dirty="0" err="1"/>
              <a:t>small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You</a:t>
            </a:r>
            <a:r>
              <a:rPr lang="de-DE" dirty="0"/>
              <a:t> DONT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pay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choose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Spanish</a:t>
            </a:r>
            <a:r>
              <a:rPr lang="de-DE" dirty="0"/>
              <a:t> and 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4 </a:t>
            </a:r>
            <a:r>
              <a:rPr lang="de-DE" dirty="0" err="1"/>
              <a:t>courses</a:t>
            </a:r>
            <a:r>
              <a:rPr lang="de-DE" dirty="0"/>
              <a:t> (</a:t>
            </a:r>
            <a:r>
              <a:rPr lang="de-DE" dirty="0" err="1"/>
              <a:t>each</a:t>
            </a:r>
            <a:r>
              <a:rPr lang="de-DE" dirty="0"/>
              <a:t> 4 </a:t>
            </a:r>
            <a:r>
              <a:rPr lang="de-DE" dirty="0" err="1"/>
              <a:t>hours</a:t>
            </a:r>
            <a:r>
              <a:rPr lang="de-DE" dirty="0"/>
              <a:t>) ,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spanish</a:t>
            </a:r>
            <a:r>
              <a:rPr lang="de-DE" dirty="0"/>
              <a:t> </a:t>
            </a:r>
            <a:r>
              <a:rPr lang="de-DE" dirty="0" err="1"/>
              <a:t>language</a:t>
            </a:r>
            <a:r>
              <a:rPr lang="de-DE" dirty="0"/>
              <a:t> </a:t>
            </a:r>
            <a:r>
              <a:rPr lang="de-DE" dirty="0" err="1"/>
              <a:t>course</a:t>
            </a:r>
            <a:r>
              <a:rPr lang="de-DE" dirty="0"/>
              <a:t> (2 </a:t>
            </a:r>
            <a:r>
              <a:rPr lang="de-DE" dirty="0" err="1"/>
              <a:t>hours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Different </a:t>
            </a:r>
            <a:r>
              <a:rPr lang="de-DE" dirty="0" err="1"/>
              <a:t>system</a:t>
            </a:r>
            <a:r>
              <a:rPr lang="de-DE" dirty="0"/>
              <a:t>: </a:t>
            </a:r>
          </a:p>
          <a:p>
            <a:r>
              <a:rPr lang="de-DE" dirty="0"/>
              <a:t>	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homework</a:t>
            </a:r>
            <a:r>
              <a:rPr lang="de-DE" dirty="0"/>
              <a:t>,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, </a:t>
            </a:r>
            <a:r>
              <a:rPr lang="de-DE" dirty="0" err="1"/>
              <a:t>presentations</a:t>
            </a:r>
            <a:r>
              <a:rPr lang="de-DE" dirty="0"/>
              <a:t>,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studies</a:t>
            </a:r>
            <a:r>
              <a:rPr lang="de-DE" dirty="0"/>
              <a:t> BUT </a:t>
            </a:r>
            <a:r>
              <a:rPr lang="de-DE" dirty="0" err="1"/>
              <a:t>exam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account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max. 60%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grade (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mid</a:t>
            </a:r>
            <a:r>
              <a:rPr lang="de-DE" dirty="0"/>
              <a:t>-terms)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50% </a:t>
            </a:r>
            <a:r>
              <a:rPr lang="de-DE" dirty="0" err="1"/>
              <a:t>attendance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 </a:t>
            </a:r>
            <a:r>
              <a:rPr lang="de-DE" dirty="0" err="1"/>
              <a:t>great</a:t>
            </a:r>
            <a:r>
              <a:rPr lang="de-DE" dirty="0"/>
              <a:t> </a:t>
            </a:r>
            <a:r>
              <a:rPr lang="de-DE" dirty="0" err="1"/>
              <a:t>selection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courses</a:t>
            </a:r>
            <a:r>
              <a:rPr lang="de-DE" dirty="0"/>
              <a:t>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repeat</a:t>
            </a:r>
            <a:r>
              <a:rPr lang="de-DE" dirty="0"/>
              <a:t> an </a:t>
            </a:r>
            <a:r>
              <a:rPr lang="de-DE" dirty="0" err="1"/>
              <a:t>exam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in </a:t>
            </a:r>
            <a:r>
              <a:rPr lang="de-DE" dirty="0" err="1"/>
              <a:t>July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068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12BCE-70B9-427A-8894-241933787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Schedules</a:t>
            </a:r>
            <a:r>
              <a:rPr lang="de-DE" dirty="0"/>
              <a:t> </a:t>
            </a:r>
            <a:r>
              <a:rPr lang="de-DE" dirty="0" err="1"/>
              <a:t>examples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F740A0D-E78C-4F11-B901-36737284C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71" y="660692"/>
            <a:ext cx="5500129" cy="382664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203CC32-D62E-4F0D-9D55-E77DBCCF8417}"/>
              </a:ext>
            </a:extLst>
          </p:cNvPr>
          <p:cNvSpPr txBox="1"/>
          <p:nvPr/>
        </p:nvSpPr>
        <p:spPr>
          <a:xfrm>
            <a:off x="6904383" y="1497496"/>
            <a:ext cx="26901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TIP: Go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office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soon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possible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organise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schedule</a:t>
            </a:r>
            <a:endParaRPr lang="de-DE" dirty="0"/>
          </a:p>
          <a:p>
            <a:endParaRPr lang="de-DE" dirty="0"/>
          </a:p>
          <a:p>
            <a:r>
              <a:rPr lang="de-DE" dirty="0"/>
              <a:t>Semesters: September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January</a:t>
            </a:r>
            <a:r>
              <a:rPr lang="de-DE" dirty="0"/>
              <a:t>, </a:t>
            </a:r>
            <a:r>
              <a:rPr lang="de-DE" dirty="0" err="1"/>
              <a:t>January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June</a:t>
            </a:r>
          </a:p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holidays</a:t>
            </a:r>
            <a:r>
              <a:rPr lang="de-DE" dirty="0"/>
              <a:t> in </a:t>
            </a:r>
            <a:r>
              <a:rPr lang="de-DE" dirty="0" err="1"/>
              <a:t>between</a:t>
            </a:r>
            <a:r>
              <a:rPr lang="de-DE" dirty="0"/>
              <a:t> but </a:t>
            </a:r>
          </a:p>
          <a:p>
            <a:r>
              <a:rPr lang="de-DE" dirty="0"/>
              <a:t>Christmas</a:t>
            </a:r>
          </a:p>
          <a:p>
            <a:r>
              <a:rPr lang="de-DE" dirty="0"/>
              <a:t>Fallas</a:t>
            </a:r>
          </a:p>
          <a:p>
            <a:r>
              <a:rPr lang="de-DE" dirty="0"/>
              <a:t>Easter</a:t>
            </a:r>
          </a:p>
          <a:p>
            <a:r>
              <a:rPr lang="de-DE" dirty="0"/>
              <a:t>And </a:t>
            </a:r>
            <a:r>
              <a:rPr lang="de-DE" dirty="0" err="1"/>
              <a:t>quite</a:t>
            </a:r>
            <a:r>
              <a:rPr lang="de-DE" dirty="0"/>
              <a:t> a </a:t>
            </a:r>
            <a:r>
              <a:rPr lang="de-DE" dirty="0" err="1"/>
              <a:t>lot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bank</a:t>
            </a:r>
            <a:r>
              <a:rPr lang="de-DE" dirty="0"/>
              <a:t> </a:t>
            </a:r>
            <a:r>
              <a:rPr lang="de-DE" dirty="0" err="1"/>
              <a:t>holidays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4881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alencia city map - Valencia spain map of city (Spain)">
            <a:extLst>
              <a:ext uri="{FF2B5EF4-FFF2-40B4-BE49-F238E27FC236}">
                <a16:creationId xmlns:a16="http://schemas.microsoft.com/office/drawing/2014/main" id="{4B086871-60D8-45F0-9841-E9237F5241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2" t="6517" r="6799" b="15307"/>
          <a:stretch/>
        </p:blipFill>
        <p:spPr bwMode="auto">
          <a:xfrm>
            <a:off x="1842747" y="86755"/>
            <a:ext cx="8678571" cy="667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feil: nach unten 3">
            <a:extLst>
              <a:ext uri="{FF2B5EF4-FFF2-40B4-BE49-F238E27FC236}">
                <a16:creationId xmlns:a16="http://schemas.microsoft.com/office/drawing/2014/main" id="{EACB7CEA-D78E-4A2C-8DD6-A5A0284C4720}"/>
              </a:ext>
            </a:extLst>
          </p:cNvPr>
          <p:cNvSpPr/>
          <p:nvPr/>
        </p:nvSpPr>
        <p:spPr>
          <a:xfrm>
            <a:off x="4015409" y="2531165"/>
            <a:ext cx="331304" cy="3975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: nach unten 5">
            <a:extLst>
              <a:ext uri="{FF2B5EF4-FFF2-40B4-BE49-F238E27FC236}">
                <a16:creationId xmlns:a16="http://schemas.microsoft.com/office/drawing/2014/main" id="{1BE99109-98EC-41C3-BC6F-C38C574C0A9E}"/>
              </a:ext>
            </a:extLst>
          </p:cNvPr>
          <p:cNvSpPr/>
          <p:nvPr/>
        </p:nvSpPr>
        <p:spPr>
          <a:xfrm>
            <a:off x="3790122" y="2067339"/>
            <a:ext cx="225287" cy="22528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650C0AF6-E95A-4E31-B9F0-F8A7FA7A8888}"/>
              </a:ext>
            </a:extLst>
          </p:cNvPr>
          <p:cNvSpPr/>
          <p:nvPr/>
        </p:nvSpPr>
        <p:spPr>
          <a:xfrm>
            <a:off x="6685722" y="5095460"/>
            <a:ext cx="258418" cy="22528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unten 8">
            <a:extLst>
              <a:ext uri="{FF2B5EF4-FFF2-40B4-BE49-F238E27FC236}">
                <a16:creationId xmlns:a16="http://schemas.microsoft.com/office/drawing/2014/main" id="{596A2A21-94BF-460D-89BE-F1653A88464E}"/>
              </a:ext>
            </a:extLst>
          </p:cNvPr>
          <p:cNvSpPr/>
          <p:nvPr/>
        </p:nvSpPr>
        <p:spPr>
          <a:xfrm>
            <a:off x="6944140" y="2531165"/>
            <a:ext cx="258418" cy="18553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unten 9">
            <a:extLst>
              <a:ext uri="{FF2B5EF4-FFF2-40B4-BE49-F238E27FC236}">
                <a16:creationId xmlns:a16="http://schemas.microsoft.com/office/drawing/2014/main" id="{8743C820-FCA1-4D9F-9128-8977B1161756}"/>
              </a:ext>
            </a:extLst>
          </p:cNvPr>
          <p:cNvSpPr/>
          <p:nvPr/>
        </p:nvSpPr>
        <p:spPr>
          <a:xfrm>
            <a:off x="9332843" y="2570921"/>
            <a:ext cx="225287" cy="18553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nach unten 10">
            <a:extLst>
              <a:ext uri="{FF2B5EF4-FFF2-40B4-BE49-F238E27FC236}">
                <a16:creationId xmlns:a16="http://schemas.microsoft.com/office/drawing/2014/main" id="{1C13C9CE-7C0E-4AF6-8D0D-5E664F437676}"/>
              </a:ext>
            </a:extLst>
          </p:cNvPr>
          <p:cNvSpPr/>
          <p:nvPr/>
        </p:nvSpPr>
        <p:spPr>
          <a:xfrm>
            <a:off x="318052" y="5135217"/>
            <a:ext cx="225287" cy="18553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306D238-5F65-45D6-8FCC-AEACA6A47F13}"/>
              </a:ext>
            </a:extLst>
          </p:cNvPr>
          <p:cNvSpPr txBox="1"/>
          <p:nvPr/>
        </p:nvSpPr>
        <p:spPr>
          <a:xfrm>
            <a:off x="318052" y="5320747"/>
            <a:ext cx="834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Bars &amp; Clubs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E614F84-B5E0-44FD-8B17-872500F5F3E9}"/>
              </a:ext>
            </a:extLst>
          </p:cNvPr>
          <p:cNvSpPr txBox="1"/>
          <p:nvPr/>
        </p:nvSpPr>
        <p:spPr>
          <a:xfrm>
            <a:off x="4973574" y="2373867"/>
            <a:ext cx="742122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/>
              <a:t>UEV</a:t>
            </a:r>
          </a:p>
        </p:txBody>
      </p:sp>
      <p:sp>
        <p:nvSpPr>
          <p:cNvPr id="14" name="Pfeil: nach unten 13">
            <a:extLst>
              <a:ext uri="{FF2B5EF4-FFF2-40B4-BE49-F238E27FC236}">
                <a16:creationId xmlns:a16="http://schemas.microsoft.com/office/drawing/2014/main" id="{2B54E899-EAE4-45A4-A450-E23C3DA09ED7}"/>
              </a:ext>
            </a:extLst>
          </p:cNvPr>
          <p:cNvSpPr/>
          <p:nvPr/>
        </p:nvSpPr>
        <p:spPr>
          <a:xfrm>
            <a:off x="9445487" y="3969711"/>
            <a:ext cx="225287" cy="18553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AD0D7CE-151D-4874-97B9-5495CFA535BE}"/>
              </a:ext>
            </a:extLst>
          </p:cNvPr>
          <p:cNvSpPr txBox="1"/>
          <p:nvPr/>
        </p:nvSpPr>
        <p:spPr>
          <a:xfrm>
            <a:off x="3810000" y="2499115"/>
            <a:ext cx="74212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dirty="0"/>
              <a:t>CITY CENTRE</a:t>
            </a:r>
          </a:p>
        </p:txBody>
      </p:sp>
      <p:sp>
        <p:nvSpPr>
          <p:cNvPr id="18" name="Pfeil: nach unten 17">
            <a:extLst>
              <a:ext uri="{FF2B5EF4-FFF2-40B4-BE49-F238E27FC236}">
                <a16:creationId xmlns:a16="http://schemas.microsoft.com/office/drawing/2014/main" id="{A0566A61-CD20-4C5D-A691-1E57952CC1B7}"/>
              </a:ext>
            </a:extLst>
          </p:cNvPr>
          <p:cNvSpPr/>
          <p:nvPr/>
        </p:nvSpPr>
        <p:spPr>
          <a:xfrm>
            <a:off x="7186234" y="3627781"/>
            <a:ext cx="258418" cy="18553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: nach unten 18">
            <a:extLst>
              <a:ext uri="{FF2B5EF4-FFF2-40B4-BE49-F238E27FC236}">
                <a16:creationId xmlns:a16="http://schemas.microsoft.com/office/drawing/2014/main" id="{A6F02DC2-077B-46B3-B696-E7427B33AAE5}"/>
              </a:ext>
            </a:extLst>
          </p:cNvPr>
          <p:cNvSpPr/>
          <p:nvPr/>
        </p:nvSpPr>
        <p:spPr>
          <a:xfrm>
            <a:off x="9187068" y="3442250"/>
            <a:ext cx="258418" cy="18553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: nach unten 19">
            <a:extLst>
              <a:ext uri="{FF2B5EF4-FFF2-40B4-BE49-F238E27FC236}">
                <a16:creationId xmlns:a16="http://schemas.microsoft.com/office/drawing/2014/main" id="{2EAA3980-E487-4F2B-9C5A-4D2E737A6F4A}"/>
              </a:ext>
            </a:extLst>
          </p:cNvPr>
          <p:cNvSpPr/>
          <p:nvPr/>
        </p:nvSpPr>
        <p:spPr>
          <a:xfrm>
            <a:off x="261730" y="428393"/>
            <a:ext cx="258418" cy="18553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F4D95AD-60A4-47A9-911C-0B5DD3005D40}"/>
              </a:ext>
            </a:extLst>
          </p:cNvPr>
          <p:cNvSpPr txBox="1"/>
          <p:nvPr/>
        </p:nvSpPr>
        <p:spPr>
          <a:xfrm>
            <a:off x="139495" y="752422"/>
            <a:ext cx="15402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homes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From</a:t>
            </a:r>
            <a:r>
              <a:rPr lang="de-DE" dirty="0"/>
              <a:t> Leonie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UEV</a:t>
            </a:r>
          </a:p>
          <a:p>
            <a:r>
              <a:rPr lang="de-DE" dirty="0">
                <a:sym typeface="Wingdings" panose="05000000000000000000" pitchFamily="2" charset="2"/>
              </a:rPr>
              <a:t>15/20 </a:t>
            </a:r>
            <a:r>
              <a:rPr lang="de-DE" dirty="0" err="1">
                <a:sym typeface="Wingdings" panose="05000000000000000000" pitchFamily="2" charset="2"/>
              </a:rPr>
              <a:t>minutes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by</a:t>
            </a:r>
            <a:r>
              <a:rPr lang="de-DE" dirty="0">
                <a:sym typeface="Wingdings" panose="05000000000000000000" pitchFamily="2" charset="2"/>
              </a:rPr>
              <a:t> bike/</a:t>
            </a:r>
            <a:r>
              <a:rPr lang="de-DE" dirty="0" err="1">
                <a:sym typeface="Wingdings" panose="05000000000000000000" pitchFamily="2" charset="2"/>
              </a:rPr>
              <a:t>metro</a:t>
            </a:r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 err="1">
                <a:sym typeface="Wingdings" panose="05000000000000000000" pitchFamily="2" charset="2"/>
              </a:rPr>
              <a:t>From</a:t>
            </a:r>
            <a:r>
              <a:rPr lang="de-DE" dirty="0">
                <a:sym typeface="Wingdings" panose="05000000000000000000" pitchFamily="2" charset="2"/>
              </a:rPr>
              <a:t> Jan</a:t>
            </a:r>
          </a:p>
          <a:p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UEV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0891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D46CF7-396E-453B-BAD2-599064DAF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813852"/>
          </a:xfrm>
        </p:spPr>
        <p:txBody>
          <a:bodyPr>
            <a:normAutofit/>
          </a:bodyPr>
          <a:lstStyle/>
          <a:p>
            <a:r>
              <a:rPr lang="de-DE" dirty="0"/>
              <a:t>Room in a </a:t>
            </a:r>
            <a:r>
              <a:rPr lang="de-DE" dirty="0" err="1"/>
              <a:t>shared</a:t>
            </a:r>
            <a:r>
              <a:rPr lang="de-DE" dirty="0"/>
              <a:t> flat </a:t>
            </a:r>
            <a:r>
              <a:rPr lang="de-DE" dirty="0" err="1"/>
              <a:t>between</a:t>
            </a:r>
            <a:r>
              <a:rPr lang="de-DE" dirty="0"/>
              <a:t> 200€ and 350€ (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german</a:t>
            </a:r>
            <a:r>
              <a:rPr lang="de-DE" dirty="0"/>
              <a:t>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pay</a:t>
            </a:r>
            <a:r>
              <a:rPr lang="de-DE" dirty="0"/>
              <a:t> 300€ min)</a:t>
            </a:r>
          </a:p>
          <a:p>
            <a:r>
              <a:rPr lang="de-DE" dirty="0"/>
              <a:t>Websites: </a:t>
            </a:r>
            <a:r>
              <a:rPr lang="de-DE" dirty="0" err="1"/>
              <a:t>Idealista</a:t>
            </a:r>
            <a:r>
              <a:rPr lang="de-DE" dirty="0"/>
              <a:t>, Facebook </a:t>
            </a:r>
            <a:r>
              <a:rPr lang="de-DE" dirty="0" err="1"/>
              <a:t>groups</a:t>
            </a:r>
            <a:endParaRPr lang="de-DE" dirty="0"/>
          </a:p>
          <a:p>
            <a:r>
              <a:rPr lang="de-DE" dirty="0"/>
              <a:t>Easy </a:t>
            </a:r>
            <a:r>
              <a:rPr lang="de-DE" dirty="0" err="1"/>
              <a:t>to</a:t>
            </a:r>
            <a:r>
              <a:rPr lang="de-DE" dirty="0"/>
              <a:t> find a </a:t>
            </a:r>
            <a:r>
              <a:rPr lang="de-DE" dirty="0" err="1"/>
              <a:t>room</a:t>
            </a:r>
            <a:r>
              <a:rPr lang="de-DE" dirty="0"/>
              <a:t> </a:t>
            </a:r>
            <a:r>
              <a:rPr lang="de-DE" dirty="0" err="1"/>
              <a:t>spontaneously</a:t>
            </a:r>
            <a:endParaRPr lang="de-DE" dirty="0"/>
          </a:p>
          <a:p>
            <a:r>
              <a:rPr lang="de-DE" dirty="0"/>
              <a:t>Be </a:t>
            </a:r>
            <a:r>
              <a:rPr lang="de-DE" dirty="0" err="1"/>
              <a:t>careful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agency</a:t>
            </a:r>
            <a:r>
              <a:rPr lang="de-DE" dirty="0"/>
              <a:t> </a:t>
            </a:r>
            <a:r>
              <a:rPr lang="de-DE" dirty="0" err="1"/>
              <a:t>fees</a:t>
            </a:r>
            <a:r>
              <a:rPr lang="de-DE" dirty="0"/>
              <a:t>!</a:t>
            </a:r>
          </a:p>
          <a:p>
            <a:r>
              <a:rPr lang="de-DE" dirty="0"/>
              <a:t>Transport: </a:t>
            </a:r>
            <a:r>
              <a:rPr lang="de-DE" dirty="0" err="1"/>
              <a:t>Valenbisi</a:t>
            </a:r>
            <a:r>
              <a:rPr lang="de-DE" dirty="0"/>
              <a:t>, </a:t>
            </a:r>
            <a:r>
              <a:rPr lang="de-DE" dirty="0" err="1"/>
              <a:t>metro</a:t>
            </a:r>
            <a:r>
              <a:rPr lang="de-DE" dirty="0"/>
              <a:t>, </a:t>
            </a:r>
            <a:r>
              <a:rPr lang="de-DE" dirty="0" err="1"/>
              <a:t>bus</a:t>
            </a:r>
            <a:r>
              <a:rPr lang="de-DE" dirty="0"/>
              <a:t> (</a:t>
            </a:r>
            <a:r>
              <a:rPr lang="de-DE" dirty="0" err="1"/>
              <a:t>youth</a:t>
            </a:r>
            <a:r>
              <a:rPr lang="de-DE" dirty="0"/>
              <a:t> </a:t>
            </a:r>
            <a:r>
              <a:rPr lang="de-DE" dirty="0" err="1"/>
              <a:t>card</a:t>
            </a:r>
            <a:r>
              <a:rPr lang="de-DE" dirty="0"/>
              <a:t>), </a:t>
            </a:r>
            <a:r>
              <a:rPr lang="de-DE" dirty="0" err="1"/>
              <a:t>scooter</a:t>
            </a:r>
            <a:endParaRPr lang="de-DE" dirty="0"/>
          </a:p>
          <a:p>
            <a:r>
              <a:rPr lang="de-DE" dirty="0"/>
              <a:t>Food &amp; </a:t>
            </a:r>
            <a:r>
              <a:rPr lang="de-DE" dirty="0" err="1"/>
              <a:t>Beverages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a </a:t>
            </a:r>
            <a:r>
              <a:rPr lang="de-DE" dirty="0" err="1"/>
              <a:t>bit</a:t>
            </a:r>
            <a:r>
              <a:rPr lang="de-DE" dirty="0"/>
              <a:t> </a:t>
            </a:r>
            <a:r>
              <a:rPr lang="de-DE" dirty="0" err="1"/>
              <a:t>cheaper</a:t>
            </a:r>
            <a:r>
              <a:rPr lang="de-DE" dirty="0"/>
              <a:t> </a:t>
            </a:r>
          </a:p>
          <a:p>
            <a:r>
              <a:rPr lang="de-DE" dirty="0"/>
              <a:t>Maybe </a:t>
            </a:r>
            <a:r>
              <a:rPr lang="de-DE" dirty="0" err="1"/>
              <a:t>register</a:t>
            </a:r>
            <a:r>
              <a:rPr lang="de-DE" dirty="0"/>
              <a:t> </a:t>
            </a:r>
            <a:r>
              <a:rPr lang="de-DE" dirty="0" err="1"/>
              <a:t>yourself</a:t>
            </a:r>
            <a:r>
              <a:rPr lang="de-DE" dirty="0"/>
              <a:t> in </a:t>
            </a:r>
            <a:r>
              <a:rPr lang="de-DE" dirty="0" err="1"/>
              <a:t>your</a:t>
            </a:r>
            <a:r>
              <a:rPr lang="de-DE" dirty="0"/>
              <a:t> „</a:t>
            </a:r>
            <a:r>
              <a:rPr lang="de-DE" dirty="0" err="1"/>
              <a:t>centro</a:t>
            </a:r>
            <a:r>
              <a:rPr lang="de-DE" dirty="0"/>
              <a:t> de </a:t>
            </a:r>
            <a:r>
              <a:rPr lang="de-DE" dirty="0" err="1"/>
              <a:t>salud</a:t>
            </a:r>
            <a:r>
              <a:rPr lang="de-DE" dirty="0"/>
              <a:t>“, </a:t>
            </a:r>
            <a:r>
              <a:rPr lang="de-DE" dirty="0" err="1"/>
              <a:t>especially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corona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still on</a:t>
            </a:r>
          </a:p>
          <a:p>
            <a:endParaRPr lang="de-D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0172425"/>
      </p:ext>
    </p:extLst>
  </p:cSld>
  <p:clrMapOvr>
    <a:masterClrMapping/>
  </p:clrMapOvr>
</p:sld>
</file>

<file path=ppt/theme/theme1.xml><?xml version="1.0" encoding="utf-8"?>
<a:theme xmlns:a="http://schemas.openxmlformats.org/drawingml/2006/main" name="Segment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351</Words>
  <Application>Microsoft Office PowerPoint</Application>
  <PresentationFormat>Breitbild</PresentationFormat>
  <Paragraphs>62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Wingdings 3</vt:lpstr>
      <vt:lpstr>Segment</vt:lpstr>
      <vt:lpstr>VAlencia</vt:lpstr>
      <vt:lpstr>PowerPoint-Präsentation</vt:lpstr>
      <vt:lpstr>Facts about Valencia </vt:lpstr>
      <vt:lpstr>Culture </vt:lpstr>
      <vt:lpstr>PowerPoint-Präsentation</vt:lpstr>
      <vt:lpstr>De Valencia</vt:lpstr>
      <vt:lpstr>Schedules examples</vt:lpstr>
      <vt:lpstr>PowerPoint-Präsentation</vt:lpstr>
      <vt:lpstr>PowerPoint-Präsentation</vt:lpstr>
      <vt:lpstr>PowerPoint-Präsentation</vt:lpstr>
      <vt:lpstr>CONTACT INFOS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VAlencia</dc:title>
  <dc:creator>Leonie Peters</dc:creator>
  <cp:lastModifiedBy>Leonie Peters</cp:lastModifiedBy>
  <cp:revision>10</cp:revision>
  <dcterms:created xsi:type="dcterms:W3CDTF">2019-11-08T09:32:26Z</dcterms:created>
  <dcterms:modified xsi:type="dcterms:W3CDTF">2020-12-15T17:10:12Z</dcterms:modified>
</cp:coreProperties>
</file>