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4C2F7-AC54-4DD0-9AC2-734A348A02E5}" type="datetimeFigureOut">
              <a:rPr lang="de-DE" smtClean="0"/>
              <a:t>17.12.2014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82062-A9F6-468A-B749-053FBC5B59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01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82062-A9F6-468A-B749-053FBC5B593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95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ec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ec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ec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ec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bgerundetes Rechtec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57517A4-CB8C-46C8-BD7F-A735B2CADEE0}" type="datetimeFigureOut">
              <a:rPr lang="de-DE" smtClean="0"/>
              <a:t>17.12.2014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C3E867-4704-485F-9A7A-39959F776E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7A4-CB8C-46C8-BD7F-A735B2CADEE0}" type="datetimeFigureOut">
              <a:rPr lang="de-DE" smtClean="0"/>
              <a:t>17.12.2014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E867-4704-485F-9A7A-39959F776E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7A4-CB8C-46C8-BD7F-A735B2CADEE0}" type="datetimeFigureOut">
              <a:rPr lang="de-DE" smtClean="0"/>
              <a:t>17.12.2014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E867-4704-485F-9A7A-39959F776E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7A4-CB8C-46C8-BD7F-A735B2CADEE0}" type="datetimeFigureOut">
              <a:rPr lang="de-DE" smtClean="0"/>
              <a:t>17.12.2014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E867-4704-485F-9A7A-39959F776E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7A4-CB8C-46C8-BD7F-A735B2CADEE0}" type="datetimeFigureOut">
              <a:rPr lang="de-DE" smtClean="0"/>
              <a:t>17.12.2014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E867-4704-485F-9A7A-39959F776E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7A4-CB8C-46C8-BD7F-A735B2CADEE0}" type="datetimeFigureOut">
              <a:rPr lang="de-DE" smtClean="0"/>
              <a:t>17.12.2014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E867-4704-485F-9A7A-39959F776E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7517A4-CB8C-46C8-BD7F-A735B2CADEE0}" type="datetimeFigureOut">
              <a:rPr lang="de-DE" smtClean="0"/>
              <a:t>17.12.2014</a:t>
            </a:fld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C3E867-4704-485F-9A7A-39959F776E4F}" type="slidenum">
              <a:rPr lang="de-DE" smtClean="0"/>
              <a:t>‹Nr.›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57517A4-CB8C-46C8-BD7F-A735B2CADEE0}" type="datetimeFigureOut">
              <a:rPr lang="de-DE" smtClean="0"/>
              <a:t>17.12.2014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C3E867-4704-485F-9A7A-39959F776E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7A4-CB8C-46C8-BD7F-A735B2CADEE0}" type="datetimeFigureOut">
              <a:rPr lang="de-DE" smtClean="0"/>
              <a:t>17.12.2014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E867-4704-485F-9A7A-39959F776E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7A4-CB8C-46C8-BD7F-A735B2CADEE0}" type="datetimeFigureOut">
              <a:rPr lang="de-DE" smtClean="0"/>
              <a:t>17.12.2014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E867-4704-485F-9A7A-39959F776E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7A4-CB8C-46C8-BD7F-A735B2CADEE0}" type="datetimeFigureOut">
              <a:rPr lang="de-DE" smtClean="0"/>
              <a:t>17.12.2014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E867-4704-485F-9A7A-39959F776E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ec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ec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bgerundetes Rechtec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bgerundetes Rechtec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ec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ec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57517A4-CB8C-46C8-BD7F-A735B2CADEE0}" type="datetimeFigureOut">
              <a:rPr lang="de-DE" smtClean="0"/>
              <a:t>17.12.2014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C3E867-4704-485F-9A7A-39959F776E4F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2558464"/>
            <a:ext cx="8229600" cy="2094672"/>
          </a:xfrm>
        </p:spPr>
        <p:txBody>
          <a:bodyPr>
            <a:noAutofit/>
          </a:bodyPr>
          <a:lstStyle/>
          <a:p>
            <a:pPr algn="ctr"/>
            <a:r>
              <a:rPr lang="de-DE" sz="3200" dirty="0" smtClean="0"/>
              <a:t>Studieren an der </a:t>
            </a:r>
            <a:br>
              <a:rPr lang="de-DE" sz="3200" dirty="0" smtClean="0"/>
            </a:br>
            <a:r>
              <a:rPr lang="de-DE" sz="3200" dirty="0" err="1" smtClean="0"/>
              <a:t>Ecole</a:t>
            </a:r>
            <a:r>
              <a:rPr lang="de-DE" sz="3200" dirty="0" smtClean="0"/>
              <a:t> de Management de Normandie </a:t>
            </a:r>
            <a:br>
              <a:rPr lang="de-DE" sz="3200" dirty="0" smtClean="0"/>
            </a:br>
            <a:r>
              <a:rPr lang="de-DE" sz="3200" dirty="0" smtClean="0"/>
              <a:t>in Caen </a:t>
            </a:r>
            <a:endParaRPr lang="de-DE" sz="3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259992"/>
            <a:ext cx="1468760" cy="1314540"/>
          </a:xfrm>
          <a:prstGeom prst="rect">
            <a:avLst/>
          </a:prstGeom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" y="692696"/>
            <a:ext cx="1972681" cy="184938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1520" y="5917262"/>
            <a:ext cx="3139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  <a:latin typeface="+mj-lt"/>
              </a:rPr>
              <a:t>Kontakt: </a:t>
            </a:r>
            <a:br>
              <a:rPr lang="de-DE" dirty="0" smtClean="0">
                <a:solidFill>
                  <a:schemeClr val="tx2"/>
                </a:solidFill>
                <a:latin typeface="+mj-lt"/>
              </a:rPr>
            </a:br>
            <a:r>
              <a:rPr lang="de-DE" dirty="0" smtClean="0">
                <a:solidFill>
                  <a:schemeClr val="tx2"/>
                </a:solidFill>
                <a:latin typeface="+mj-lt"/>
              </a:rPr>
              <a:t>Lea Meyer</a:t>
            </a:r>
            <a:br>
              <a:rPr lang="de-DE" dirty="0" smtClean="0">
                <a:solidFill>
                  <a:schemeClr val="tx2"/>
                </a:solidFill>
                <a:latin typeface="+mj-lt"/>
              </a:rPr>
            </a:br>
            <a:r>
              <a:rPr lang="de-DE" dirty="0" smtClean="0">
                <a:solidFill>
                  <a:schemeClr val="tx2"/>
                </a:solidFill>
                <a:latin typeface="+mj-lt"/>
              </a:rPr>
              <a:t>lemeyer@stud.hs-bremen.de</a:t>
            </a:r>
            <a:endParaRPr lang="de-DE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24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Ausflugsziele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558924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Deauville</a:t>
            </a:r>
            <a:endParaRPr lang="de-DE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4716016" y="5589240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Memorial de Caen 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79423"/>
            <a:ext cx="4038600" cy="126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45" y="213285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4704"/>
            <a:ext cx="908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6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 &amp; Contra Liste 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Pro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e-DE" dirty="0" smtClean="0"/>
              <a:t>Contra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de-DE" dirty="0" smtClean="0"/>
              <a:t>Tolle Gemeinschaft, viele Partys, Ausflüge und Freundschaften (mit Leuten aus aller Welt)</a:t>
            </a:r>
          </a:p>
          <a:p>
            <a:endParaRPr lang="de-DE" dirty="0" smtClean="0"/>
          </a:p>
          <a:p>
            <a:r>
              <a:rPr lang="de-DE" dirty="0" smtClean="0"/>
              <a:t>Keine Studiengebühren, Erasmus-Stipendium 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Inhalte des Studiums eher allgemeine BWL/Management </a:t>
            </a:r>
          </a:p>
          <a:p>
            <a:endParaRPr lang="de-DE" dirty="0" smtClean="0"/>
          </a:p>
          <a:p>
            <a:r>
              <a:rPr lang="de-DE" dirty="0" smtClean="0"/>
              <a:t>Organisation des Studiums sehr gewöhnungsbedürftig (Stundenpläne, Informationen, Dozenten,…)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92696"/>
            <a:ext cx="908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2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Habt ihr noch Fragen?</a:t>
            </a:r>
          </a:p>
          <a:p>
            <a:endParaRPr lang="de-DE" dirty="0"/>
          </a:p>
          <a:p>
            <a:pPr lvl="1"/>
            <a:r>
              <a:rPr lang="de-DE" dirty="0" smtClean="0"/>
              <a:t>Lea Meyer</a:t>
            </a:r>
            <a:br>
              <a:rPr lang="de-DE" dirty="0" smtClean="0"/>
            </a:br>
            <a:r>
              <a:rPr lang="de-DE" dirty="0" smtClean="0"/>
              <a:t>lemeyer@stud.hs-bremen.de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8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Studium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Wintersemester: Sep -  Dez (2-3 Wochen Ferien)</a:t>
            </a:r>
          </a:p>
          <a:p>
            <a:r>
              <a:rPr lang="de-DE" sz="2000" dirty="0" smtClean="0"/>
              <a:t>Sommersemester: Jan – Mai (2 Wochen Ferien)</a:t>
            </a:r>
          </a:p>
          <a:p>
            <a:endParaRPr lang="de-DE" sz="2000" dirty="0" smtClean="0"/>
          </a:p>
          <a:p>
            <a:pPr marL="109728" indent="0">
              <a:buNone/>
            </a:pPr>
            <a:r>
              <a:rPr lang="de-DE" sz="2000" dirty="0" smtClean="0"/>
              <a:t>Programme für ausländische Studierende:</a:t>
            </a:r>
            <a:endParaRPr lang="de-DE" sz="2000" dirty="0"/>
          </a:p>
          <a:p>
            <a:r>
              <a:rPr lang="de-DE" sz="2000" dirty="0" smtClean="0"/>
              <a:t>Bachelor Management </a:t>
            </a:r>
            <a:r>
              <a:rPr lang="de-DE" sz="2000" dirty="0" err="1" smtClean="0"/>
              <a:t>Européen</a:t>
            </a:r>
            <a:r>
              <a:rPr lang="de-DE" sz="2000" dirty="0" smtClean="0"/>
              <a:t> (BME) – auf Französisch </a:t>
            </a:r>
          </a:p>
          <a:p>
            <a:r>
              <a:rPr lang="de-DE" sz="2000" dirty="0" smtClean="0"/>
              <a:t>European Business BA (Euro BA) – auf Englisch</a:t>
            </a:r>
          </a:p>
          <a:p>
            <a:endParaRPr lang="de-DE" sz="2000" dirty="0"/>
          </a:p>
          <a:p>
            <a:pPr marL="109728" indent="0">
              <a:buNone/>
            </a:pPr>
            <a:r>
              <a:rPr lang="de-DE" sz="2000" dirty="0" smtClean="0"/>
              <a:t>Wechsel des Programms nach dem 1. Semester möglich.</a:t>
            </a:r>
          </a:p>
          <a:p>
            <a:pPr marL="109728" indent="0">
              <a:buNone/>
            </a:pPr>
            <a:endParaRPr lang="de-DE" sz="2000" dirty="0"/>
          </a:p>
          <a:p>
            <a:pPr marL="109728" indent="0">
              <a:buNone/>
            </a:pPr>
            <a:r>
              <a:rPr lang="de-DE" sz="2000" dirty="0" smtClean="0">
                <a:solidFill>
                  <a:schemeClr val="accent6"/>
                </a:solidFill>
              </a:rPr>
              <a:t>!!! </a:t>
            </a:r>
            <a:r>
              <a:rPr lang="de-DE" sz="2000" dirty="0" smtClean="0"/>
              <a:t> „Echtes“ double </a:t>
            </a:r>
            <a:r>
              <a:rPr lang="de-DE" sz="2000" dirty="0" err="1" smtClean="0"/>
              <a:t>degree</a:t>
            </a:r>
            <a:r>
              <a:rPr lang="de-DE" sz="2000" dirty="0" smtClean="0"/>
              <a:t> nur bei Euro BA </a:t>
            </a:r>
            <a:r>
              <a:rPr lang="de-DE" sz="2000" dirty="0" smtClean="0">
                <a:solidFill>
                  <a:schemeClr val="accent6"/>
                </a:solidFill>
              </a:rPr>
              <a:t>!!!</a:t>
            </a:r>
            <a:endParaRPr lang="de-DE" sz="2000" dirty="0">
              <a:solidFill>
                <a:schemeClr val="accent6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92696"/>
            <a:ext cx="914400" cy="8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Studium 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BME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e-DE" dirty="0" smtClean="0"/>
              <a:t>Euro BA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Französisch </a:t>
            </a:r>
          </a:p>
          <a:p>
            <a:r>
              <a:rPr lang="de-DE" dirty="0" smtClean="0"/>
              <a:t>Human </a:t>
            </a:r>
            <a:r>
              <a:rPr lang="de-DE" dirty="0" err="1" smtClean="0"/>
              <a:t>Resource</a:t>
            </a:r>
            <a:r>
              <a:rPr lang="de-DE" dirty="0" smtClean="0"/>
              <a:t> Management</a:t>
            </a:r>
          </a:p>
          <a:p>
            <a:r>
              <a:rPr lang="de-DE" dirty="0" err="1" smtClean="0"/>
              <a:t>Multicultural</a:t>
            </a:r>
            <a:r>
              <a:rPr lang="de-DE" dirty="0" smtClean="0"/>
              <a:t> Management </a:t>
            </a:r>
          </a:p>
          <a:p>
            <a:r>
              <a:rPr lang="de-DE" dirty="0" err="1" smtClean="0"/>
              <a:t>Dévelopement</a:t>
            </a:r>
            <a:r>
              <a:rPr lang="de-DE" dirty="0" smtClean="0"/>
              <a:t> International </a:t>
            </a:r>
          </a:p>
          <a:p>
            <a:r>
              <a:rPr lang="de-DE" dirty="0" smtClean="0"/>
              <a:t>Corporate </a:t>
            </a:r>
            <a:r>
              <a:rPr lang="de-DE" dirty="0" err="1" smtClean="0"/>
              <a:t>Strategy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109728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Wenig Unterricht, viele Präsentationen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Französisch (Gruppe 1-4)</a:t>
            </a:r>
          </a:p>
          <a:p>
            <a:r>
              <a:rPr lang="de-DE" dirty="0" err="1" smtClean="0"/>
              <a:t>Doing</a:t>
            </a:r>
            <a:r>
              <a:rPr lang="de-DE" dirty="0" smtClean="0"/>
              <a:t> Business in France </a:t>
            </a:r>
          </a:p>
          <a:p>
            <a:r>
              <a:rPr lang="de-DE" dirty="0" smtClean="0"/>
              <a:t>European Law I + II</a:t>
            </a:r>
          </a:p>
          <a:p>
            <a:r>
              <a:rPr lang="de-DE" dirty="0" smtClean="0"/>
              <a:t>International Trade</a:t>
            </a:r>
          </a:p>
          <a:p>
            <a:r>
              <a:rPr lang="de-DE" dirty="0" smtClean="0"/>
              <a:t>Financial Reporting</a:t>
            </a:r>
          </a:p>
          <a:p>
            <a:r>
              <a:rPr lang="de-DE" dirty="0" smtClean="0"/>
              <a:t>Human </a:t>
            </a:r>
            <a:r>
              <a:rPr lang="de-DE" dirty="0" err="1" smtClean="0"/>
              <a:t>Resource</a:t>
            </a:r>
            <a:r>
              <a:rPr lang="de-DE" dirty="0" smtClean="0"/>
              <a:t> Management</a:t>
            </a:r>
          </a:p>
          <a:p>
            <a:r>
              <a:rPr lang="de-DE" dirty="0" smtClean="0"/>
              <a:t>Information Management </a:t>
            </a:r>
          </a:p>
          <a:p>
            <a:r>
              <a:rPr lang="de-DE" dirty="0" smtClean="0"/>
              <a:t>…</a:t>
            </a:r>
          </a:p>
          <a:p>
            <a:pPr marL="109728" indent="0">
              <a:buNone/>
            </a:pPr>
            <a:endParaRPr lang="de-DE" dirty="0" smtClean="0"/>
          </a:p>
          <a:p>
            <a:pPr marL="109728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Sehr viele verschiedene Module, Gruppenarbeiten, Präsentationen  - inhaltlich nicht schwer</a:t>
            </a:r>
            <a:endParaRPr lang="de-DE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64704"/>
            <a:ext cx="1155768" cy="10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EMN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764704"/>
            <a:ext cx="918142" cy="821737"/>
          </a:xfr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67544" y="2249424"/>
            <a:ext cx="8219256" cy="45259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de-DE" b="1" dirty="0" smtClean="0"/>
              <a:t>Einführungstag in der Woche vor Semesterbeginn</a:t>
            </a:r>
          </a:p>
          <a:p>
            <a:r>
              <a:rPr lang="de-DE" dirty="0" smtClean="0"/>
              <a:t>Organisatorisches (Stundenplan, etc.)</a:t>
            </a:r>
          </a:p>
          <a:p>
            <a:r>
              <a:rPr lang="de-DE" dirty="0" smtClean="0"/>
              <a:t>Eröffnung des Kontos (wichtig für Wohngeld)</a:t>
            </a:r>
          </a:p>
          <a:p>
            <a:endParaRPr lang="de-DE" dirty="0" smtClean="0"/>
          </a:p>
          <a:p>
            <a:pPr marL="109728" indent="0">
              <a:buNone/>
            </a:pPr>
            <a:r>
              <a:rPr lang="de-DE" b="1" dirty="0" smtClean="0"/>
              <a:t>Global </a:t>
            </a:r>
            <a:r>
              <a:rPr lang="de-DE" b="1" dirty="0" err="1" smtClean="0"/>
              <a:t>Village</a:t>
            </a:r>
            <a:r>
              <a:rPr lang="de-DE" b="1" dirty="0" smtClean="0"/>
              <a:t> Team </a:t>
            </a:r>
          </a:p>
          <a:p>
            <a:r>
              <a:rPr lang="de-DE" dirty="0" smtClean="0"/>
              <a:t>Studierende der EMN </a:t>
            </a:r>
          </a:p>
          <a:p>
            <a:r>
              <a:rPr lang="de-DE" dirty="0" smtClean="0"/>
              <a:t>Ausflüge und Partys für die Erasmusstudenten</a:t>
            </a:r>
          </a:p>
          <a:p>
            <a:endParaRPr lang="de-DE" dirty="0"/>
          </a:p>
          <a:p>
            <a:pPr marL="109728" indent="0">
              <a:buNone/>
            </a:pPr>
            <a:r>
              <a:rPr lang="de-DE" b="1" dirty="0" smtClean="0"/>
              <a:t>Mensa </a:t>
            </a:r>
          </a:p>
          <a:p>
            <a:r>
              <a:rPr lang="de-DE" dirty="0" smtClean="0"/>
              <a:t>Ca. 3€ für ein Menü mit Salat oder Getränk </a:t>
            </a:r>
          </a:p>
          <a:p>
            <a:endParaRPr lang="de-DE" dirty="0"/>
          </a:p>
          <a:p>
            <a:pPr marL="109728" indent="0">
              <a:buNone/>
            </a:pPr>
            <a:r>
              <a:rPr lang="de-DE" b="1" dirty="0" smtClean="0"/>
              <a:t>Sport</a:t>
            </a:r>
          </a:p>
          <a:p>
            <a:r>
              <a:rPr lang="de-DE" dirty="0" smtClean="0"/>
              <a:t>Hochschulsport (Fußball, Basketball, Rudern, etc.)</a:t>
            </a:r>
          </a:p>
          <a:p>
            <a:r>
              <a:rPr lang="de-DE" dirty="0" smtClean="0"/>
              <a:t>Ärztliche Bescheinigung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0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Finanzierung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Keine Studiengebühren – nur Semesterbeitrag an HS</a:t>
            </a:r>
            <a:endParaRPr lang="de-DE" dirty="0" smtClean="0"/>
          </a:p>
          <a:p>
            <a:r>
              <a:rPr lang="de-DE" sz="2400" dirty="0" smtClean="0"/>
              <a:t>Erasmus-Stipendium </a:t>
            </a:r>
          </a:p>
          <a:p>
            <a:pPr lvl="1"/>
            <a:r>
              <a:rPr lang="de-DE" sz="2200" dirty="0" smtClean="0"/>
              <a:t>Ca. 1200€ für 2 Semester </a:t>
            </a:r>
            <a:endParaRPr lang="de-DE" sz="2200" dirty="0"/>
          </a:p>
          <a:p>
            <a:r>
              <a:rPr lang="de-DE" sz="2400" dirty="0" smtClean="0"/>
              <a:t>Wohngeld (CAF)</a:t>
            </a:r>
          </a:p>
          <a:p>
            <a:pPr lvl="1"/>
            <a:r>
              <a:rPr lang="de-DE" sz="2200" dirty="0" smtClean="0"/>
              <a:t>90-150€ im Monat (Bearbeitung dauert)</a:t>
            </a:r>
          </a:p>
          <a:p>
            <a:r>
              <a:rPr lang="de-DE" sz="2400" dirty="0" smtClean="0"/>
              <a:t>Lebenshaltungskosten</a:t>
            </a:r>
          </a:p>
          <a:p>
            <a:pPr lvl="1"/>
            <a:r>
              <a:rPr lang="de-DE" sz="2200" dirty="0" smtClean="0"/>
              <a:t>Carrefour, Lidl, Aldi </a:t>
            </a:r>
          </a:p>
          <a:p>
            <a:pPr lvl="1"/>
            <a:r>
              <a:rPr lang="de-DE" sz="2200" dirty="0" smtClean="0"/>
              <a:t>Insgesamt teurer als in Deutschland</a:t>
            </a:r>
          </a:p>
          <a:p>
            <a:r>
              <a:rPr lang="de-DE" sz="2400" dirty="0" smtClean="0"/>
              <a:t>Wohnsteuer </a:t>
            </a:r>
          </a:p>
          <a:p>
            <a:pPr lvl="1"/>
            <a:r>
              <a:rPr lang="de-DE" sz="2200" dirty="0" smtClean="0"/>
              <a:t>Ca. eine Monatsmiete an Steuern im November nach eurem Auslandsaufenthalt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87524"/>
            <a:ext cx="1293574" cy="12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Wohnen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Euro </a:t>
            </a:r>
            <a:r>
              <a:rPr lang="de-DE" dirty="0" err="1" smtClean="0"/>
              <a:t>Residence</a:t>
            </a:r>
            <a:r>
              <a:rPr lang="de-DE" dirty="0" smtClean="0"/>
              <a:t> (direkt neben der EMN)</a:t>
            </a:r>
          </a:p>
          <a:p>
            <a:pPr lvl="1"/>
            <a:r>
              <a:rPr lang="de-DE" dirty="0" smtClean="0"/>
              <a:t>290€ für 2er oder 3er WG</a:t>
            </a:r>
          </a:p>
          <a:p>
            <a:pPr lvl="1"/>
            <a:r>
              <a:rPr lang="de-DE" dirty="0" smtClean="0"/>
              <a:t>400€ für ein Einzelapartment</a:t>
            </a:r>
          </a:p>
          <a:p>
            <a:pPr lvl="2"/>
            <a:r>
              <a:rPr lang="de-DE" dirty="0" smtClean="0"/>
              <a:t>+ Strom</a:t>
            </a:r>
          </a:p>
          <a:p>
            <a:pPr lvl="2"/>
            <a:r>
              <a:rPr lang="de-DE" dirty="0" smtClean="0"/>
              <a:t>Simple Ausstattung, nur Studenten, häufig Partys</a:t>
            </a:r>
          </a:p>
          <a:p>
            <a:r>
              <a:rPr lang="de-DE" dirty="0" smtClean="0"/>
              <a:t>Sphinx </a:t>
            </a:r>
            <a:r>
              <a:rPr lang="de-DE" dirty="0" err="1" smtClean="0"/>
              <a:t>Residence</a:t>
            </a:r>
            <a:r>
              <a:rPr lang="de-DE" dirty="0" smtClean="0"/>
              <a:t> (Les </a:t>
            </a:r>
            <a:r>
              <a:rPr lang="de-DE" dirty="0" err="1" smtClean="0"/>
              <a:t>Doges</a:t>
            </a:r>
            <a:r>
              <a:rPr lang="de-DE" dirty="0" smtClean="0"/>
              <a:t> / </a:t>
            </a:r>
            <a:r>
              <a:rPr lang="de-DE" dirty="0" err="1" smtClean="0"/>
              <a:t>Germes</a:t>
            </a:r>
            <a:r>
              <a:rPr lang="de-DE" dirty="0" smtClean="0"/>
              <a:t> de </a:t>
            </a:r>
            <a:r>
              <a:rPr lang="de-DE" dirty="0" err="1" smtClean="0"/>
              <a:t>Blé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390€ für 2er oder 3er WG</a:t>
            </a:r>
          </a:p>
          <a:p>
            <a:pPr lvl="1"/>
            <a:r>
              <a:rPr lang="de-DE" dirty="0" smtClean="0"/>
              <a:t>545€ für Einzelapartment </a:t>
            </a:r>
          </a:p>
          <a:p>
            <a:pPr lvl="2"/>
            <a:r>
              <a:rPr lang="de-DE" dirty="0" smtClean="0"/>
              <a:t>+ Strom</a:t>
            </a:r>
          </a:p>
          <a:p>
            <a:pPr lvl="2"/>
            <a:r>
              <a:rPr lang="de-DE" dirty="0" smtClean="0"/>
              <a:t>Große Zimmer, eigenes Bad, 15 Min Fußweg zur EMN</a:t>
            </a:r>
          </a:p>
          <a:p>
            <a:r>
              <a:rPr lang="de-DE" dirty="0" smtClean="0"/>
              <a:t>Privat ein Zimmer in Caen suchen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764704"/>
            <a:ext cx="1379984" cy="12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Anreise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Auto HB - Caen</a:t>
            </a:r>
          </a:p>
          <a:p>
            <a:pPr lvl="1"/>
            <a:r>
              <a:rPr lang="de-DE" dirty="0" smtClean="0"/>
              <a:t>Ca. 10 Stunden Fahrt, ca. 30€ Mautgebühren</a:t>
            </a:r>
          </a:p>
          <a:p>
            <a:r>
              <a:rPr lang="de-DE" dirty="0" smtClean="0"/>
              <a:t>Nachtzug H/HH – Paris</a:t>
            </a:r>
          </a:p>
          <a:p>
            <a:pPr lvl="1"/>
            <a:r>
              <a:rPr lang="de-DE" dirty="0" smtClean="0"/>
              <a:t>29 – 49€ bei sehr früher Buchung </a:t>
            </a:r>
          </a:p>
          <a:p>
            <a:r>
              <a:rPr lang="de-DE" dirty="0" smtClean="0"/>
              <a:t>Flugzeug HB/H/HH – Paris Charles de Gaulle</a:t>
            </a:r>
          </a:p>
          <a:p>
            <a:pPr lvl="1"/>
            <a:r>
              <a:rPr lang="de-DE" dirty="0" smtClean="0"/>
              <a:t>Ab 70€ mit Air France </a:t>
            </a:r>
          </a:p>
          <a:p>
            <a:pPr lvl="1"/>
            <a:endParaRPr lang="de-DE" dirty="0"/>
          </a:p>
          <a:p>
            <a:r>
              <a:rPr lang="de-DE" dirty="0" smtClean="0"/>
              <a:t>Zug Paris </a:t>
            </a:r>
            <a:r>
              <a:rPr lang="de-DE" dirty="0" smtClean="0">
                <a:sym typeface="Wingdings" panose="05000000000000000000" pitchFamily="2" charset="2"/>
              </a:rPr>
              <a:t> Caen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2 Stunden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16-32€ (günstige Gruppentickets online buchen)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Ermäßigung mit französischer Bahncard (49€/1 Jahr)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92696"/>
            <a:ext cx="1524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Straßenbahn </a:t>
            </a:r>
          </a:p>
          <a:p>
            <a:pPr lvl="1"/>
            <a:r>
              <a:rPr lang="de-DE" dirty="0" smtClean="0"/>
              <a:t>31-Tage-Ticket 31,50€ </a:t>
            </a:r>
          </a:p>
          <a:p>
            <a:pPr lvl="1"/>
            <a:r>
              <a:rPr lang="de-DE" dirty="0" smtClean="0"/>
              <a:t>Nachts am Wochenende „</a:t>
            </a:r>
            <a:r>
              <a:rPr lang="de-DE" dirty="0" err="1" smtClean="0"/>
              <a:t>Noctibus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Studentenstadt </a:t>
            </a:r>
          </a:p>
          <a:p>
            <a:pPr lvl="1"/>
            <a:r>
              <a:rPr lang="de-DE" dirty="0"/>
              <a:t>v</a:t>
            </a:r>
            <a:r>
              <a:rPr lang="de-DE" dirty="0" smtClean="0"/>
              <a:t>iele Kneipen und Bars</a:t>
            </a:r>
          </a:p>
          <a:p>
            <a:r>
              <a:rPr lang="de-DE" dirty="0" smtClean="0"/>
              <a:t>Alte Innenstadt </a:t>
            </a:r>
          </a:p>
          <a:p>
            <a:r>
              <a:rPr lang="de-DE" dirty="0" smtClean="0"/>
              <a:t>Shopping Center </a:t>
            </a:r>
          </a:p>
          <a:p>
            <a:r>
              <a:rPr lang="de-DE" dirty="0" smtClean="0"/>
              <a:t>15-20 Minuten bis zum Strand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0688"/>
            <a:ext cx="1600809" cy="15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Ausflugsziele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5589240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Mont</a:t>
            </a:r>
            <a:r>
              <a:rPr lang="de-DE" dirty="0" smtClean="0"/>
              <a:t> St. Michel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716016" y="5589240"/>
            <a:ext cx="67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Paris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64704"/>
            <a:ext cx="909532" cy="852686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92" y="2780928"/>
            <a:ext cx="4038600" cy="252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4038600" cy="269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2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hea">
  <a:themeElements>
    <a:clrScheme name="Benutzerdefiniert 15">
      <a:dk1>
        <a:sysClr val="windowText" lastClr="000000"/>
      </a:dk1>
      <a:lt1>
        <a:sysClr val="window" lastClr="FFFFFF"/>
      </a:lt1>
      <a:dk2>
        <a:srgbClr val="005390"/>
      </a:dk2>
      <a:lt2>
        <a:srgbClr val="DEDEDE"/>
      </a:lt2>
      <a:accent1>
        <a:srgbClr val="0070C0"/>
      </a:accent1>
      <a:accent2>
        <a:srgbClr val="C00000"/>
      </a:accent2>
      <a:accent3>
        <a:srgbClr val="005390"/>
      </a:accent3>
      <a:accent4>
        <a:srgbClr val="C4652D"/>
      </a:accent4>
      <a:accent5>
        <a:srgbClr val="8B5D3D"/>
      </a:accent5>
      <a:accent6>
        <a:srgbClr val="EC2642"/>
      </a:accent6>
      <a:hlink>
        <a:srgbClr val="67AFBD"/>
      </a:hlink>
      <a:folHlink>
        <a:srgbClr val="C2A874"/>
      </a:folHlink>
    </a:clrScheme>
    <a:fontScheme name="Benutzerdefiniert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466</Words>
  <Application>Microsoft Office PowerPoint</Application>
  <PresentationFormat>Bildschirmpräsentation (4:3)</PresentationFormat>
  <Paragraphs>116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Rhea</vt:lpstr>
      <vt:lpstr>Studieren an der  Ecole de Management de Normandie  in Caen </vt:lpstr>
      <vt:lpstr>Das Studium </vt:lpstr>
      <vt:lpstr>Das Studium </vt:lpstr>
      <vt:lpstr>Die EMN</vt:lpstr>
      <vt:lpstr>Finanzierung </vt:lpstr>
      <vt:lpstr>Wohnen</vt:lpstr>
      <vt:lpstr>Anreise </vt:lpstr>
      <vt:lpstr>Caen</vt:lpstr>
      <vt:lpstr>Ausflugsziele </vt:lpstr>
      <vt:lpstr>Ausflugsziele </vt:lpstr>
      <vt:lpstr>Pro &amp; Contra Liste </vt:lpstr>
      <vt:lpstr>Kontakt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Studieren an der Ecole de Management de Normandie in Caen</dc:title>
  <dc:creator>Lea</dc:creator>
  <cp:lastModifiedBy>Lea</cp:lastModifiedBy>
  <cp:revision>14</cp:revision>
  <dcterms:created xsi:type="dcterms:W3CDTF">2014-12-17T15:42:29Z</dcterms:created>
  <dcterms:modified xsi:type="dcterms:W3CDTF">2014-12-17T17:25:11Z</dcterms:modified>
</cp:coreProperties>
</file>