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72" r:id="rId5"/>
    <p:sldId id="260" r:id="rId6"/>
    <p:sldId id="267" r:id="rId7"/>
    <p:sldId id="261" r:id="rId8"/>
    <p:sldId id="259" r:id="rId9"/>
    <p:sldId id="273" r:id="rId10"/>
    <p:sldId id="277" r:id="rId11"/>
    <p:sldId id="275" r:id="rId12"/>
    <p:sldId id="276" r:id="rId13"/>
    <p:sldId id="278" r:id="rId14"/>
    <p:sldId id="279" r:id="rId15"/>
    <p:sldId id="280" r:id="rId16"/>
    <p:sldId id="28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F0280-CFCE-5B40-8DF9-DA43FE315DB9}" type="datetimeFigureOut">
              <a:rPr lang="de-DE" smtClean="0"/>
              <a:t>18.12.2019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3A7A-C374-054B-BBD2-FBE0BB256A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79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B159-C1D8-8848-8A98-A929AC7A1B27}" type="datetimeFigureOut">
              <a:rPr lang="de-DE" smtClean="0"/>
              <a:t>18.12.2019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6331-BE00-2D45-AA35-35AAE74E6F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94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Sehr</a:t>
            </a:r>
            <a:r>
              <a:rPr lang="de-DE" baseline="0" dirty="0"/>
              <a:t> zentral in der Innenstadt</a:t>
            </a:r>
          </a:p>
          <a:p>
            <a:r>
              <a:rPr lang="de-DE" baseline="0" dirty="0"/>
              <a:t>Vorlesungen an zwei verschiedenen Standorten in derselben Straße</a:t>
            </a:r>
          </a:p>
          <a:p>
            <a:r>
              <a:rPr lang="de-DE" baseline="0" dirty="0"/>
              <a:t>Statt AULIS </a:t>
            </a:r>
            <a:r>
              <a:rPr lang="de-DE" baseline="0" dirty="0" err="1"/>
              <a:t>Moodle</a:t>
            </a:r>
            <a:r>
              <a:rPr lang="de-DE" baseline="0" dirty="0"/>
              <a:t> – alle Skripte etc. kostenlos drucken</a:t>
            </a:r>
          </a:p>
          <a:p>
            <a:r>
              <a:rPr lang="de-DE" baseline="0" dirty="0"/>
              <a:t>Office etc. kostenlos verfügbar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0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6331-BE00-2D45-AA35-35AAE74E6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3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4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2523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183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545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/>
              <a:t>November 05,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6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2960" y="1196622"/>
            <a:ext cx="7543800" cy="2541468"/>
          </a:xfrm>
        </p:spPr>
        <p:txBody>
          <a:bodyPr>
            <a:normAutofit/>
          </a:bodyPr>
          <a:lstStyle/>
          <a:p>
            <a:r>
              <a:rPr lang="en-GB" dirty="0" err="1"/>
              <a:t>Meine</a:t>
            </a:r>
            <a:r>
              <a:rPr lang="en-GB" dirty="0"/>
              <a:t> </a:t>
            </a:r>
            <a:r>
              <a:rPr lang="en-GB" dirty="0" err="1"/>
              <a:t>Erfahrungen</a:t>
            </a:r>
            <a:r>
              <a:rPr lang="en-GB" dirty="0"/>
              <a:t/>
            </a:r>
            <a:br>
              <a:rPr lang="en-GB" dirty="0"/>
            </a:br>
            <a:endParaRPr lang="en-GB" sz="13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08" y="4483560"/>
            <a:ext cx="3240480" cy="1548000"/>
          </a:xfrm>
          <a:prstGeom prst="rect">
            <a:avLst/>
          </a:prstGeom>
        </p:spPr>
      </p:pic>
      <p:pic>
        <p:nvPicPr>
          <p:cNvPr id="1026" name="Picture 2" descr="Bildergebnis für irland flag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30" y="4472150"/>
            <a:ext cx="2323978" cy="15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B758-A870-4813-AAE2-1F457FD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459676"/>
            <a:ext cx="2744434" cy="130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Dublin 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4E5EA-99BA-4EF0-8565-332C1F0F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C4DE4-6C8A-4CF3-A664-C259D1AA9C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32991" b="-4"/>
          <a:stretch/>
        </p:blipFill>
        <p:spPr>
          <a:xfrm>
            <a:off x="365107" y="2316306"/>
            <a:ext cx="2733816" cy="3674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7CDAEA-81D7-48A0-84FF-840FFCFD5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4575" b="-6"/>
          <a:stretch/>
        </p:blipFill>
        <p:spPr>
          <a:xfrm>
            <a:off x="6583900" y="321732"/>
            <a:ext cx="2299057" cy="2108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23589A-B5C7-4F00-A6BA-EB90E3EEF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2" r="19692" b="-2"/>
          <a:stretch/>
        </p:blipFill>
        <p:spPr>
          <a:xfrm>
            <a:off x="6591307" y="2590800"/>
            <a:ext cx="2308934" cy="3835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565F9-CAAC-4572-81AA-91307C6FDA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8044" b="2"/>
          <a:stretch/>
        </p:blipFill>
        <p:spPr>
          <a:xfrm>
            <a:off x="3575575" y="3429000"/>
            <a:ext cx="2917612" cy="2749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43E3BE-0701-43D1-B064-EF46428AFF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75" y="466858"/>
            <a:ext cx="2892951" cy="2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2B31A-6D7F-4A32-8E90-6C642153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615358"/>
            <a:ext cx="2744434" cy="30447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FFFFFF"/>
                </a:solidFill>
              </a:rPr>
              <a:t>Howth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B6B90-4486-4B96-955D-39BF4ABB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EB43D-3DD5-4389-81EB-4A644B36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r="27241" b="-4"/>
          <a:stretch/>
        </p:blipFill>
        <p:spPr>
          <a:xfrm>
            <a:off x="3637086" y="241300"/>
            <a:ext cx="2733816" cy="3674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88F40-A2B8-4054-9E1A-FE0CAAEF2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6427" b="-5"/>
          <a:stretch/>
        </p:blipFill>
        <p:spPr>
          <a:xfrm>
            <a:off x="6486155" y="1057430"/>
            <a:ext cx="2712284" cy="2487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DCC87-217C-4CE3-BF7B-75FECDF3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5226" b="-6"/>
          <a:stretch/>
        </p:blipFill>
        <p:spPr>
          <a:xfrm>
            <a:off x="3637086" y="4157448"/>
            <a:ext cx="2733816" cy="2302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1618E-7090-4B61-B7CC-562BEC9ABF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55" y="4044267"/>
            <a:ext cx="2629472" cy="19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1705A9-C729-4BAE-A0A9-BAC44BE19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" y="0"/>
            <a:ext cx="91428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80EDAA-6647-44DA-903E-7089932FBA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711A9-A07F-4488-A9FD-7EC93545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Cliffs of Moher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5D4D-E5C6-465D-A8BF-7EE28762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28315-3FF8-4D34-8D01-73B0A4616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B4A3E2-92BA-4289-BAED-1ACECA985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r="-1" b="-1"/>
          <a:stretch/>
        </p:blipFill>
        <p:spPr>
          <a:xfrm rot="5400000">
            <a:off x="3253451" y="792248"/>
            <a:ext cx="3674848" cy="2733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A5E3A-B8AE-453A-8258-EB73245B9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r="6" b="6"/>
          <a:stretch/>
        </p:blipFill>
        <p:spPr>
          <a:xfrm rot="5400000">
            <a:off x="6679328" y="226304"/>
            <a:ext cx="2108201" cy="2299057"/>
          </a:xfrm>
          <a:prstGeom prst="rect">
            <a:avLst/>
          </a:prstGeom>
        </p:spPr>
      </p:pic>
      <p:pic>
        <p:nvPicPr>
          <p:cNvPr id="41" name="Content Placeholder 6">
            <a:extLst>
              <a:ext uri="{FF2B5EF4-FFF2-40B4-BE49-F238E27FC236}">
                <a16:creationId xmlns:a16="http://schemas.microsoft.com/office/drawing/2014/main" id="{4D9EF266-01EA-4A1C-B3DA-483615B42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 r="3" b="3"/>
          <a:stretch/>
        </p:blipFill>
        <p:spPr>
          <a:xfrm rot="5400000">
            <a:off x="5827826" y="3354280"/>
            <a:ext cx="3835895" cy="2308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21D3DD-D457-4372-92E8-9B8DECFAAD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9" b="-6"/>
          <a:stretch/>
        </p:blipFill>
        <p:spPr>
          <a:xfrm>
            <a:off x="3723967" y="4157448"/>
            <a:ext cx="2733816" cy="23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Glendalough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38A3C7-A038-452B-9EF0-B3DFA547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-1" b="-1"/>
          <a:stretch/>
        </p:blipFill>
        <p:spPr>
          <a:xfrm>
            <a:off x="3723967" y="321732"/>
            <a:ext cx="2733816" cy="367484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B4AB8-22F5-45FD-8D6C-0304BD1C7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8281" b="-5"/>
          <a:stretch/>
        </p:blipFill>
        <p:spPr>
          <a:xfrm>
            <a:off x="6583900" y="321732"/>
            <a:ext cx="2316342" cy="21082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B199E-EF5E-4364-A1A7-A8102842D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r="34591" b="-2"/>
          <a:stretch/>
        </p:blipFill>
        <p:spPr>
          <a:xfrm>
            <a:off x="6591307" y="2590800"/>
            <a:ext cx="2308934" cy="383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BD90F-74B6-4EA4-BDB1-AD22902C9B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6457" b="-5"/>
          <a:stretch/>
        </p:blipFill>
        <p:spPr>
          <a:xfrm>
            <a:off x="3723967" y="4157448"/>
            <a:ext cx="2741225" cy="2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Galway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D2CFE7-2BF9-4DEC-B299-5887AB89A9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5" y="287466"/>
            <a:ext cx="2497956" cy="35716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841555-8DDA-4AA0-8D51-B2834E6CA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18" y="4157448"/>
            <a:ext cx="2693219" cy="24130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D06F30-DBED-4ABC-B2F7-EB906D5CB0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287465"/>
            <a:ext cx="2741225" cy="269774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8FCF6A-B590-4996-A51A-BA2ACAE320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88" y="3332783"/>
            <a:ext cx="2428313" cy="32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Belfast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A4B80B-5395-44B1-A5AD-911F982E42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50" y="228602"/>
            <a:ext cx="2114769" cy="28196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5FA356-6C12-4E3E-803E-DA0662026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27" y="3998443"/>
            <a:ext cx="2061425" cy="27394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B2F3BD-1CB8-4137-9DD2-0559C8DC4D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00" y="233600"/>
            <a:ext cx="2316920" cy="35661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914FBD9-73A8-4E0D-B5B7-07D108DAD8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45" y="3203448"/>
            <a:ext cx="2728862" cy="3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1011-AC0A-4EE7-AE39-FB1E3489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3373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Bundoran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Surf Trip </a:t>
            </a:r>
            <a:r>
              <a:rPr lang="en-US" sz="2800" dirty="0" err="1">
                <a:solidFill>
                  <a:srgbClr val="FFFFFF"/>
                </a:solidFill>
              </a:rPr>
              <a:t>organised</a:t>
            </a:r>
            <a:r>
              <a:rPr lang="en-US" sz="2800" dirty="0">
                <a:solidFill>
                  <a:srgbClr val="FFFFFF"/>
                </a:solidFill>
              </a:rPr>
              <a:t> by DBS (4 days)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95D0-A63E-4128-B554-0CD93D04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00" y="321732"/>
            <a:ext cx="2316342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967" y="4157448"/>
            <a:ext cx="2741225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5044E2-DB75-4B38-91DB-718C6FCFF2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01" y="316243"/>
            <a:ext cx="2316342" cy="34446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ACAE72F-CE67-4D63-AD7C-AC85AAB6A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40" y="4077153"/>
            <a:ext cx="2316342" cy="217468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BAD0002-EF9E-4A6D-AA96-051DE48F76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7" y="353775"/>
            <a:ext cx="2722143" cy="20761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64042F5-5650-407B-B853-034B38E44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3" y="2847716"/>
            <a:ext cx="2742439" cy="36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104241" y="2577298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 err="1"/>
              <a:t>Fragen</a:t>
            </a:r>
            <a:r>
              <a:rPr lang="en-GB" sz="8000" dirty="0"/>
              <a:t>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596" y="4553900"/>
            <a:ext cx="1993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Dublin Business School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30615" t="17452"/>
          <a:stretch/>
        </p:blipFill>
        <p:spPr>
          <a:xfrm>
            <a:off x="464235" y="1832115"/>
            <a:ext cx="5082116" cy="4425389"/>
          </a:xfrm>
          <a:prstGeom prst="rect">
            <a:avLst/>
          </a:prstGeom>
        </p:spPr>
      </p:pic>
      <p:pic>
        <p:nvPicPr>
          <p:cNvPr id="12" name="Inhaltsplatzhalt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04" y="4308475"/>
            <a:ext cx="3020409" cy="1691432"/>
          </a:xfrm>
          <a:prstGeom prst="rect">
            <a:avLst/>
          </a:prstGeom>
        </p:spPr>
      </p:pic>
      <p:pic>
        <p:nvPicPr>
          <p:cNvPr id="2050" name="Picture 2" descr="Bildergebnis für Dublin business schoo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47" y="1832115"/>
            <a:ext cx="2934002" cy="22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feil: nach unten 13"/>
          <p:cNvSpPr/>
          <p:nvPr/>
        </p:nvSpPr>
        <p:spPr>
          <a:xfrm>
            <a:off x="2108352" y="3842711"/>
            <a:ext cx="225083" cy="323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5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Dublin Business School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Student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Clubs – alle gängigen Sportarten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/>
              <a:t>Societies</a:t>
            </a: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Business Society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Film/</a:t>
            </a:r>
            <a:r>
              <a:rPr lang="de-DE" sz="1600" dirty="0" err="1"/>
              <a:t>Photography</a:t>
            </a:r>
            <a:r>
              <a:rPr lang="de-DE" sz="1600" dirty="0"/>
              <a:t> </a:t>
            </a:r>
            <a:r>
              <a:rPr lang="de-DE" sz="1600" dirty="0" err="1"/>
              <a:t>society</a:t>
            </a:r>
            <a:endParaRPr lang="de-DE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Language </a:t>
            </a:r>
            <a:r>
              <a:rPr lang="de-DE" sz="1600" dirty="0" err="1"/>
              <a:t>exchange</a:t>
            </a:r>
            <a:r>
              <a:rPr lang="de-DE" sz="1600" dirty="0"/>
              <a:t> </a:t>
            </a:r>
            <a:r>
              <a:rPr lang="de-DE" sz="1600" dirty="0" err="1"/>
              <a:t>society</a:t>
            </a:r>
            <a:endParaRPr lang="de-DE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FIFA </a:t>
            </a:r>
            <a:r>
              <a:rPr lang="de-DE" sz="1600" dirty="0" err="1"/>
              <a:t>society</a:t>
            </a:r>
            <a:endParaRPr lang="de-DE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Common </a:t>
            </a:r>
            <a:r>
              <a:rPr lang="de-DE" sz="2000" dirty="0" err="1"/>
              <a:t>room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Cultural </a:t>
            </a:r>
            <a:r>
              <a:rPr lang="de-DE" sz="2000" dirty="0" err="1"/>
              <a:t>trips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/>
              <a:t>Parties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81F7-48D4-4D7A-B34E-A9532335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03249"/>
            <a:ext cx="7543800" cy="947139"/>
          </a:xfrm>
        </p:spPr>
        <p:txBody>
          <a:bodyPr/>
          <a:lstStyle/>
          <a:p>
            <a:r>
              <a:rPr lang="de-DE" dirty="0"/>
              <a:t>Student Union 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92C599-AB4A-4CBF-864D-FC4339FFC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42" y="1980227"/>
            <a:ext cx="4188483" cy="40150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86874-934B-4610-AAB6-5A92242B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C86ADA-0907-4F17-BF05-A71B6B5B44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8" y="2039486"/>
            <a:ext cx="4302536" cy="3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603" y="1913868"/>
            <a:ext cx="7352619" cy="4153347"/>
          </a:xfrm>
        </p:spPr>
        <p:txBody>
          <a:bodyPr>
            <a:normAutofit/>
          </a:bodyPr>
          <a:lstStyle/>
          <a:p>
            <a:r>
              <a:rPr lang="en-GB" dirty="0"/>
              <a:t>Advanced Financial Management</a:t>
            </a:r>
          </a:p>
          <a:p>
            <a:r>
              <a:rPr lang="en-GB" dirty="0"/>
              <a:t>Financial Reporting (IFRS)</a:t>
            </a:r>
          </a:p>
          <a:p>
            <a:r>
              <a:rPr lang="en-GB" dirty="0"/>
              <a:t>Performance Management</a:t>
            </a:r>
          </a:p>
          <a:p>
            <a:r>
              <a:rPr lang="en-GB" dirty="0"/>
              <a:t>Audit &amp; Assurance</a:t>
            </a:r>
          </a:p>
          <a:p>
            <a:r>
              <a:rPr lang="en-GB" dirty="0"/>
              <a:t>Taxation</a:t>
            </a:r>
          </a:p>
          <a:p>
            <a:endParaRPr lang="en-GB" dirty="0"/>
          </a:p>
          <a:p>
            <a:r>
              <a:rPr lang="en-GB" dirty="0"/>
              <a:t>Capstone Project (Group assessment)</a:t>
            </a:r>
          </a:p>
          <a:p>
            <a:pPr lvl="1"/>
            <a:r>
              <a:rPr lang="en-GB" dirty="0"/>
              <a:t>1 Proposal (1500 words)</a:t>
            </a:r>
          </a:p>
          <a:p>
            <a:pPr lvl="1"/>
            <a:r>
              <a:rPr lang="en-GB" dirty="0"/>
              <a:t>1 Assignment (5000 words)</a:t>
            </a:r>
          </a:p>
          <a:p>
            <a:pPr lvl="1"/>
            <a:r>
              <a:rPr lang="en-GB" dirty="0"/>
              <a:t>1 Presentation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5976973" y="2494657"/>
            <a:ext cx="2987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GB" dirty="0"/>
              <a:t>1 Group assessment</a:t>
            </a:r>
          </a:p>
          <a:p>
            <a:pPr lvl="1" algn="ctr"/>
            <a:r>
              <a:rPr lang="en-GB" dirty="0"/>
              <a:t>(only Taxation individual)</a:t>
            </a:r>
          </a:p>
          <a:p>
            <a:pPr lvl="1" algn="ctr"/>
            <a:r>
              <a:rPr lang="en-GB" dirty="0"/>
              <a:t>&amp;</a:t>
            </a:r>
          </a:p>
          <a:p>
            <a:pPr lvl="1" algn="ctr"/>
            <a:r>
              <a:rPr lang="en-GB" dirty="0"/>
              <a:t>1 Exam</a:t>
            </a:r>
          </a:p>
        </p:txBody>
      </p:sp>
      <p:sp>
        <p:nvSpPr>
          <p:cNvPr id="7" name="Geschweifte Klammer rechts 6"/>
          <p:cNvSpPr/>
          <p:nvPr/>
        </p:nvSpPr>
        <p:spPr>
          <a:xfrm>
            <a:off x="5997224" y="1913868"/>
            <a:ext cx="268111" cy="2248347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&amp; Finance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Stundenplan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584875" y="2025747"/>
            <a:ext cx="1548000" cy="126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6A738BD-B838-4908-B7A6-D86C260E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37361"/>
            <a:ext cx="7543800" cy="3766849"/>
          </a:xfrm>
        </p:spPr>
      </p:pic>
    </p:spTree>
    <p:extLst>
      <p:ext uri="{BB962C8B-B14F-4D97-AF65-F5344CB8AC3E}">
        <p14:creationId xmlns:p14="http://schemas.microsoft.com/office/powerpoint/2010/main" val="41351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Finanzen</a:t>
            </a:r>
            <a:r>
              <a:rPr lang="is-IS" dirty="0"/>
              <a:t/>
            </a:r>
            <a:br>
              <a:rPr lang="is-IS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0" y="2131290"/>
            <a:ext cx="7638284" cy="35089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5.895 € Studiengebühren (2019/2020)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Lebenshaltungskosten: 400-700€/Monat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Aldi/Lidl: wie in Deutschland einkaufen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SPAR/TESCO: etwas teurer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Bier: im Pub ca. 5€ - 7€/Pint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Öffentliche Verkehrsmittel: ca. 80€ (</a:t>
            </a:r>
            <a:r>
              <a:rPr lang="de-DE" dirty="0" err="1"/>
              <a:t>Leap</a:t>
            </a:r>
            <a:r>
              <a:rPr lang="de-DE" dirty="0"/>
              <a:t> </a:t>
            </a:r>
            <a:r>
              <a:rPr lang="de-DE" dirty="0" err="1"/>
              <a:t>card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Wohnen: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Hosting Power: 500€/ Monat bis open end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Student </a:t>
            </a:r>
            <a:r>
              <a:rPr lang="de-DE" dirty="0" err="1"/>
              <a:t>Accommodation</a:t>
            </a:r>
            <a:r>
              <a:rPr lang="de-DE" dirty="0"/>
              <a:t>: ab 230€/Woche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Dublin?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Sehr freundliche und lebendige Hauptstadt</a:t>
            </a:r>
          </a:p>
          <a:p>
            <a:r>
              <a:rPr lang="de-DE" dirty="0"/>
              <a:t>Viele Sehenswürdigkeiten (Ausflüge </a:t>
            </a:r>
            <a:r>
              <a:rPr lang="de-DE" dirty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de-DE" dirty="0">
                <a:sym typeface="Zapf Dingbats"/>
              </a:rPr>
              <a:t>)</a:t>
            </a:r>
            <a:endParaRPr lang="de-DE" dirty="0"/>
          </a:p>
          <a:p>
            <a:r>
              <a:rPr lang="de-DE" dirty="0"/>
              <a:t>Ryanair (Hamburg) – 19,99€</a:t>
            </a:r>
          </a:p>
          <a:p>
            <a:r>
              <a:rPr lang="de-DE" dirty="0" err="1"/>
              <a:t>Aer</a:t>
            </a:r>
            <a:r>
              <a:rPr lang="de-DE" dirty="0"/>
              <a:t> </a:t>
            </a:r>
            <a:r>
              <a:rPr lang="de-DE" dirty="0" err="1"/>
              <a:t>Lingus</a:t>
            </a:r>
            <a:r>
              <a:rPr lang="de-DE" dirty="0"/>
              <a:t> (Hamburg) – 29,99€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Pub =&gt; Guinness =&gt;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03DAC-47C1-46B8-8245-936DC56A3B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03" y="3795625"/>
            <a:ext cx="3492897" cy="23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6FCA-CF17-44B2-A834-B82ABA31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47" y="286604"/>
            <a:ext cx="6328212" cy="1450757"/>
          </a:xfrm>
        </p:spPr>
        <p:txBody>
          <a:bodyPr/>
          <a:lstStyle/>
          <a:p>
            <a:r>
              <a:rPr lang="de-DE" dirty="0"/>
              <a:t>Eindrücke (Dublin City)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B71DD-1A4F-45EA-BCE7-F0D0974D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9E39B-B022-4D7E-8791-CD541E0E2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9199" y="552401"/>
            <a:ext cx="2527200" cy="142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7F4ADC-67FC-456D-9027-F248A75CB2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" y="2245489"/>
            <a:ext cx="4396967" cy="3297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18BA1-81DD-47AA-ADA4-BBCF3CE16F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49"/>
            <a:ext cx="2038547" cy="1528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90FFCA-1D09-4ABC-8BCF-093E973C8C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91" y="2245489"/>
            <a:ext cx="4396969" cy="32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248</Words>
  <Application>Microsoft Office PowerPoint</Application>
  <PresentationFormat>Bildschirmpräsentation (4:3)</PresentationFormat>
  <Paragraphs>81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Zapf Dingbats</vt:lpstr>
      <vt:lpstr>Rückblick</vt:lpstr>
      <vt:lpstr>Meine Erfahrungen </vt:lpstr>
      <vt:lpstr>Dublin Business School</vt:lpstr>
      <vt:lpstr>Dublin Business School</vt:lpstr>
      <vt:lpstr>Student Union </vt:lpstr>
      <vt:lpstr>Accounting &amp; Finance</vt:lpstr>
      <vt:lpstr> Stundenplan </vt:lpstr>
      <vt:lpstr>Finanzen </vt:lpstr>
      <vt:lpstr>Warum Dublin?</vt:lpstr>
      <vt:lpstr>Eindrücke (Dublin City)</vt:lpstr>
      <vt:lpstr>Dublin City</vt:lpstr>
      <vt:lpstr>Howth</vt:lpstr>
      <vt:lpstr>Cliffs of Moher</vt:lpstr>
      <vt:lpstr>Glendalough</vt:lpstr>
      <vt:lpstr>Galway</vt:lpstr>
      <vt:lpstr>Belfast</vt:lpstr>
      <vt:lpstr>Bundoran Surf Trip organised by DBS (4 days)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Erfahrungen</dc:title>
  <dc:creator>Annika Peichert</dc:creator>
  <cp:lastModifiedBy>Peter Schmidt</cp:lastModifiedBy>
  <cp:revision>45</cp:revision>
  <dcterms:created xsi:type="dcterms:W3CDTF">2015-10-09T15:29:49Z</dcterms:created>
  <dcterms:modified xsi:type="dcterms:W3CDTF">2019-12-18T08:02:06Z</dcterms:modified>
</cp:coreProperties>
</file>